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2" r:id="rId5"/>
    <p:sldId id="263" r:id="rId6"/>
    <p:sldId id="261" r:id="rId7"/>
    <p:sldId id="260" r:id="rId8"/>
    <p:sldId id="258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700"/>
    <a:srgbClr val="FF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8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1252 1 24575,'0'17'0,"0"-1"0,0-8 0,0 0 0,0 0 0,0 0 0,0 0 0,0 0 0,0 1 0,0 4 0,-4-4 0,3 5 0,-3-6 0,4 1 0,0-1 0,0 0 0,0 0 0,-4 0 0,-1 1 0,1-1 0,-4 1 0,7-1 0,-7 1 0,7-1 0,-3 0 0,1 1 0,-2-1 0,-3 4 0,-1-2 0,4 3 0,-3 0 0,3-3 0,-4 3 0,4-5 0,-3 1 0,3-1 0,-4 6 0,4-5 0,-3 4 0,3 0 0,0-3 0,-3 3 0,7-5 0,-3 1 0,1-4 0,2 2 0,-7-2 0,3 3 0,-4 1 0,5-1 0,-4 1 0,7-1 0,-7 1 0,4-1 0,-1 1 0,-2-1 0,2 0 0,-4 1 0,1-1 0,-1 1 0,0-1 0,-4 5 0,3-3 0,-3 3 0,5-4 0,-1-1 0,4 1 0,-3-1 0,8 0 0,-8-3 0,3 2 0,-8-2 0,4 4 0,-5 0 0,6-5 0,-1 4 0,4-3 0,-7 3 0,2 1 0,-9 1 0,4-1 0,-3 0 0,4 0 0,-5 1 0,0-1 0,0 0 0,5 0 0,-4-4 0,4 3 0,-1-3 0,-2 5 0,2-1 0,-4-4 0,0 3 0,0-3 0,0 1 0,0 2 0,1-7 0,-1 7 0,0-2 0,0-1 0,0 3 0,0-3 0,0 5 0,5-5 0,-4 3 0,8-3 0,-8 0 0,8 3 0,-3-7 0,5 3 0,-1-1 0,0-2 0,1 3 0,-1 0 0,1-3 0,-1 3 0,1-4 0,-1 3 0,0-2 0,1 3 0,-1 0 0,-4-3 0,3 3 0,-3-1 0,0-2 0,3 3 0,-3-4 0,4 0 0,1 0 0,-1 0 0,1 4 0,-1-3 0,1 3 0,-6-4 0,5 3 0,-5-2 0,6 3 0,-1-4 0,1 0 0,0 0 0,3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24575,'0'17'0,"0"-2"0,0-7 0,0 4 0,0-2 0,4 6 0,0-7 0,5 4 0,-1-5 0,1 1 0,-1-1 0,1 1 0,-1-1 0,1-3 0,-4 3 0,2-4 0,-2 1 0,3 3 0,1-4 0,-1 5 0,1-1 0,4 1 0,-3-4 0,3 3 0,-5-3 0,1-1 0,-1 4 0,1-3 0,-1-1 0,1 4 0,4-7 0,-3 7 0,7-3 0,-7 3 0,3 1 0,0 0 0,-3 0 0,3 0 0,0-5 0,-3 4 0,3-3 0,0 3 0,-4 1 0,4 0 0,-4-1 0,4 1 0,-3-4 0,3 3 0,-5-3 0,1 3 0,-1-3 0,1-1 0,-1 0 0,1-3 0,-1 2 0,-3 1 0,3-3 0,-4 3 0,5 0 0,-1-3 0,1 6 0,-1-6 0,1 3 0,-4 0 0,2-3 0,-2 6 0,3-6 0,1 7 0,-1-7 0,1 6 0,-1-6 0,1 3 0,4 0 0,1-3 0,0 7 0,4-3 0,-8 0 0,3-1 0,-5 0 0,1-3 0,-1 3 0,1-4 0,-4 3 0,2-2 0,-3 3 0,5-4 0,-1 0 0,1 0 0,-1 0 0,5 0 0,-3 0 0,13 4 0,-8-3 0,10 4 0,-1-5 0,-4 4 0,4-3 0,-5 3 0,0-4 0,-5 0 0,4 0 0,-9 0 0,4 0 0,-4 0 0,-1 0 0,0 0 0,0 0 0,-3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24575,'0'33'0,"0"-1"0,0-6 0,0 4 0,0-15 0,0 4 0,0-11 0,-8 1 0,6 0 0,-7 0 0,9-1 0,0 0 0,0 0 0,0 4 0,0-3 0,0 13 0,0-11 0,0 12 0,0-9 0,0 1 0,0-2 0,0-5 0,4 1 0,-3-1 0,3 1 0,0-5 0,-3 3 0,2-2 0,1 4 0,-3-1 0,7 1 0,-4-1 0,5 1 0,-4-1 0,2 1 0,-6-1 0,7 1 0,-4-1 0,0 0 0,3 0 0,-2 0 0,0 1 0,2-1 0,-2 1 0,0-1 0,2 0 0,-6 1 0,3-1 0,-1 0 0,-2 0 0,7 0 0,-3 1 0,3-1 0,1 1 0,-5 4 0,4-3 0,-7 3 0,6-5 0,-6 1 0,7-4 0,-7 2 0,6-3 0,-3 4 0,5 1 0,-1-1 0,-3 1 0,2-1 0,-2 1 0,4 4 0,0-4 0,0 4 0,-1-4 0,1-1 0,-1-3 0,0 2 0,1-6 0,-1 7 0,1-4 0,-1 5 0,1-1 0,-1 1 0,1-1 0,4 1 0,-4 0 0,4-4 0,-4-1 0,-4 0 0,2-3 0,-2 2 0,3 1 0,0-3 0,1 7 0,-1-4 0,6 5 0,0-4 0,5 3 0,-5-3 0,4 0 0,-9-1 0,4 0 0,-4-3 0,-1 3 0,0-4 0,0 0 0,0 0 0,1 0 0,-1 0 0,0 0 0,1 0 0,-1 0 0,0 0 0,-1 0 0,2 0 0,-1 0 0,0 0 0,1 0 0,-1 0 0,0 0 0,-3-4 0,5 0 0,-5-1 0,12-2 0,-8 5 0,4-6 0,-4 4 0,-1-1 0,1 1 0,-4 0 0,2 3 0,-6-6 0,5 3 0,-1-1 0,8-7 0,1 6 0,5-8 0,-1 5 0,-3 0 0,-2 0 0,-5 0 0,1 4 0,-1 1 0,-3 1 0,3 2 0,-7-6 0,6 2 0,-3-3 0,4 0 0,-3 0 0,2 3 0,-2-3 0,4 4 0,-1-5 0,0 1 0,1-1 0,-5 1 0,3 4 0,-6-4 0,6 4 0,-2-1 0,0-2 0,2 2 0,-2-4 0,3 0 0,1 5 0,-1-4 0,-3 3 0,3 1 0,-7-3 0,2 2 0,1 1 0,1-3 0,3 6 0,-4-7 0,3 7 0,-6-6 0,3 3 0,0-1 0,0-2 0,1 3 0,2-5 0,-2 1 0,3-1 0,-3 0 0,3 1 0,-4-1 0,1 1 0,2 4 0,-6-4 0,2 4 0,1-5 0,-3 1 0,6-1 0,-6 1 0,7-1 0,-7 1 0,6 3 0,-6-2 0,3 2 0,0-3 0,1 0 0,-1-1 0,4 0 0,-7 1 0,3-1 0,-1 4 0,-2-2 0,3 2 0,0-7 0,0 3 0,1-7 0,2 6 0,-2-8 0,0 9 0,3-5 0,-7 6 0,6-1 0,-6-2 0,3 2 0,-4-3 0,3 4 0,-2-3 0,3 2 0,-4-3 0,0 4 0,0-5 0,0 3 0,4-8 0,1 9 0,3-4 0,-3 4 0,-1 1 0,-1 3 0,-2 2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4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24575,'0'28'0,"0"-6"0,0-5 0,0-7 0,0 3 0,0-5 0,0 5 0,0-4 0,0 3 0,0-4 0,0 0 0,0 1 0,0-1 0,0 1 0,0-1 0,0 1 0,0-1 0,0 1 0,0-1 0,0 0 0,0 0 0,0 0 0,0 0 0,0 0 0,0 1 0,0-1 0,0 5 0,0-3 0,0 8 0,0-9 0,0 4 0,0 0 0,0-3 0,0 3 0,0-4 0,0-1 0,0 1 0,0-1 0,0 1 0,0-1 0,0 0 0,0 0 0,0 0 0,0 0 0,0 0 0,0 1 0,0-1 0,0 0 0,0 0 0,0 0 0,0 1 0,0-1 0,0 0 0,0 1 0,0-1 0,0 0 0,0 0 0,0 0 0,0 0 0,0 0 0,0 0 0,0 0 0,0-1 0,0 1 0,0 0 0,0 0 0,0 0 0,0 0 0,0 1 0,0-1 0,0 1 0,0-1 0,0 1 0,0-1 0,0 0 0,0 0 0,0 0 0,0 5 0,0 0 0,0 2 0,0-2 0,0-5 0,0 1 0,0-1 0,0 1 0,0-4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4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519 1717 24575,'-4'-2'0,"-11"0"0,2-1 0,0-2 0,-2 2 0,2-2 0,0 0 0,-2 0 0,3 0 0,-1-2 0,-2 1 0,4-1 0,-1 2 0,3 0 0,-1-1 0,1 0 0,-1-1 0,1 3 0,1-1 0,-1 0 0,4 1 0,-1-1 0,1 1 0,-3-3 0,2 3 0,-2-3 0,4 3 0,-1-1 0,1 1 0,-3-3 0,2 3 0,-1-3 0,1 3 0,-1-3 0,1 2 0,-2-2 0,3 3 0,-1 0 0,1-1 0,0 3 0,0-2 0,-1 0 0,1-1 0,-1-1 0,-1-1 0,1 2 0,-2-4 0,3 2 0,-1-3 0,0 3 0,0-2 0,1 2 0,-1-2 0,0-1 0,0 0 0,0-2 0,1 2 0,-2-5 0,1 5 0,0-2 0,0-1 0,3 3 0,-3-2 0,5 2 0,-5 1 0,5 2 0,-4-2 0,1 2 0,0-3 0,1 0 0,0 1 0,2-1 0,-5 1 0,5-1 0,-5 1 0,5-1 0,-4 1 0,1-5 0,0 1 0,-1-2 0,1 0 0,1 2 0,-3-2 0,4 2 0,-3 1 0,3 2 0,-1 1 0,0-1 0,1 1 0,-1-1 0,2-2 0,0 2 0,0-3 0,0 1 0,0 2 0,0-2 0,-2 2 0,2 1 0,-2-1 0,2 0 0,0 1 0,0-3 0,0 2 0,0-5 0,0 4 0,0-8 0,0 8 0,0-6 0,0 8 0,0-1 0,0 1 0,0-3 0,0 1 0,0-1 0,0 0 0,0 2 0,0-3 0,0 4 0,0-1 0,0 1 0,0-1 0,0 1 0,0-3 0,0 1 0,0-4 0,0 2 0,0-2 0,0-1 0,0 3 0,0-2 0,0 5 0,0 0 0,0 1 0,0 2 0,0 0 0,0 0 0,0 0 0,0 1 0,0-2 0,0 0 0,0 3 0,0-2 0,0 3 0,0-2 0,0 1 0,0-4 0,0 4 0,0-4 0,0 2 0,0 0 0,0-2 0,0 4 0,0-4 0,0 2 0,0 0 0,0-2 0,0 4 0,0-4 0,0 2 0,0-3 0,0 1 0,0-4 0,0 3 0,0-2 0,0 2 0,0 1 0,0-3 0,0 1 0,0-4 0,0 2 0,0 1 0,0-3 0,0 2 0,0 0 0,0-2 0,0 5 0,0 0 0,0 1 0,0 4 0,0-2 0,0 3 0,0-2 0,5 3 0,-4-2 0,7 2 0,-4 1 0,0 1 0,4 1 0,-4 0 0,2 1 0,0 0 0,-1 1 0,1-1 0,-1 0 0,-1 3 0,2-4 0,-1 4 0,1-4 0,-2 4 0,0-3 0,1 3 0,1-2 0,-1 2 0,1-1 0,-2 0 0,3 0 0,-2-1 0,1 2 0,1-1 0,-2 1 0,1 1 0,-2-1 0,1 0 0,1 1 0,-1-1 0,2 1 0,-3-1 0,0 0 0,3 1 0,-2-1 0,1 1 0,1-1 0,-2 3 0,2-2 0,-1 1 0,-1 1 0,2-2 0,-2 4 0,-1-2 0,1 0 0,2 0 0,-2 0 0,1-2 0,-1 1 0,-3-1 0,2-1 0,-4 2 0,4-3 0,-1 3 0,1-2 0,-2 1 0,0 1 0,0-2 0,0 0 0,2 2 0,0-1 0,-1 1 0,1-2 0,-2 1 0,0 1 0,2-1 0,-1 2 0,1-3 0,0 0 0,1 3 0,-1-2 0,0 1 0,1 1 0,-1-2 0,1 4 0,-1-5 0,3 5 0,-2-2 0,4 1 0,-4 1 0,2-4 0,-3 1 0,1-1 0,-1-3 0,-2 4 0,2-4 0,-2 4 0,2-2 0,0 0 0,-2 0 0,2 1 0,-2 1 0,1-2 0,0 3 0,-2-3 0,1-18 0,-2 10 0,0-14 0,0 14 0,0-1 0,0-1 0,0 1 0,0-1 0,2 1 0,0 1 0,2 0 0,-1-3 0,0 2 0,0-4 0,2 2 0,0-5 0,1 2 0,0-5 0,3 2 0,-3-3 0,2 3 0,-3-2 0,-1 5 0,1-2 0,0 0 0,0 1 0,0 1 0,0 1 0,-3 2 0,2-2 0,-1-1 0,-1 1 0,3-1 0,-3 1 0,1-1 0,1 0 0,-1 1 0,-1-1 0,3 1 0,-3-1 0,1 3 0,1 0 0,-4 3 0,4 0 0,-3-3 0,2 5 0,-2-6 0,1 5 0,-2-3 0,2 0 0,-2 2 0,2-2 0,-2 0 0,0 2 0,0-2 0,2 0 0,-2 1 0,2-1 0,-2 0 0,0 1 0,0 0 0,9 10 0,-7-3 0,9 8 0,-8-6 0,1 1 0,0-1 0,0 0 0,1 3 0,-1-2 0,1 1 0,-1 1 0,1-2 0,-1 1 0,0 1 0,1 0 0,0 0 0,-1 2 0,1-4 0,-3 4 0,4-3 0,-3 4 0,3-3 0,-3-1 0,1 1 0,-2-2 0,1 3 0,1-3 0,-2 4 0,3-2 0,-1 3 0,1-3 0,0 2 0,-1-2 0,1 3 0,0-1 0,-1 0 0,1-1 0,0 1 0,-1-2 0,1 2 0,0 1 0,-1-3 0,1 2 0,-1-4 0,1 1 0,-1-2 0,-2 1 0,2-1 0,-2 0 0,3 1 0,-1-1 0,0 2 0,1 2 0,2 1 0,0 1 0,3-1 0,-3 0 0,4 3 0,-5-4 0,2 0 0,-3-3 0,-1-1 0,0 0 0,-1 1 0,0-1 0,0 0 0,-1-16 0,0 9 0,-2-14 0,0 13 0,0 0 0,0-3 0,0 2 0,0-3 0,0 3 0,2-2 0,0 3 0,2 0 0,1-3 0,-1 2 0,1-4 0,-1 2 0,1-2 0,0-1 0,0-2 0,-1 2 0,1-3 0,0 4 0,0-1 0,0 1 0,-1-1 0,1 1 0,2-3 0,-4 5 0,3-4 0,-4 6 0,1-4 0,-1 4 0,0-2 0,-2 3 0,4-1 0,-4-1 0,4 1 0,-3-2 0,3 1 0,-4 1 0,4-4 0,-1 4 0,-1-4 0,2 2 0,-1-3 0,0 3 0,1-2 0,-1 2 0,-1-1 0,2-1 0,-3 5 0,3-3 0,-4 3 0,4-3 0,-1 2 0,-1-4 0,2 4 0,-1-4 0,-1 2 0,2 0 0,-3-2 0,3 4 0,-4-2 0,4 3 0,-4-1 0,2-1 0,4 18 0,-5-10 0,5 14 0,-5-13 0,0 0 0,5 2 0,-4-1 0,5 3 0,-3-5 0,0 2 0,0-2 0,1 0 0,-1 2 0,0-1 0,1 1 0,-1 0 0,0 0 0,-2 0 0,2 0 0,-2 1 0,2-1 0,1 0 0,-3 0 0,1 2 0,-2-2 0,1 2 0,0 0 0,0-2 0,0 2 0,2 0 0,-4-1 0,4 1 0,-3-2 0,1 0 0,-1 3 0,0-3 0,3 3 0,-4-3 0,2 0 0,0 2 0,-2-1 0,4 1 0,-3 1 0,3-2 0,-4 1 0,2 1 0,0-2 0,-2 4 0,2-5 0,0 3 0,-1 0 0,2-3 0,-2 3 0,1 0 0,0-3 0,-2 3 0,2 0 0,0-3 0,-2 3 0,2-3 0,0 1 0,1 1 0,-1-1 0,0 1 0,0-2 0,-2 3 0,2-3 0,0 3 0,-2 0 0,4-3 0,-3 5 0,3-4 0,-4 4 0,2-4 0,0 4 0,-1-4 0,3 1 0,-4 1 0,2-2 0,0 4 0,-1-5 0,3 3 0,-4 0 0,2-3 0,0 3 0,-2 0 0,2-3 0,0 5 0,-1-4 0,1 2 0,-2-1 0,2-1 0,-2 2 0,2-1 0,-2-1 0,0 2 0,0-3 0,2 3 0,-1-2 0,1 3 0,0-3 0,-2 4 0,2-4 0,-2 6 0,2-6 0,-1 4 0,0-5 0,-1 2 0,0-1 0,0 2 0,0-1 0,0-1 0,0 4 0,0-4 0,0 4 0,0 0 0,0-1 0,0 2 0,0-2 0,0-1 0,0 2 0,0-5 0,0 3 0,0 0 0,0-2 0,0 1 0,0-2 0,0 3 0,0-3 0,0 2 0,0 1 0,0-3 0,0 3 0,0-1 0,0-2 0,0 5 0,0-4 0,0 4 0,0-4 0,0 3 0,0-3 0,0 2 0,0-1 0,0-1 0,0 2 0,0-3 0,0 5 0,0-4 0,0 6 0,0-4 0,0 2 0,0-1 0,0 0 0,0-3 0,0 4 0,0-4 0,0 2 0,0-1 0,0-1 0,0 2 0,0 1 0,0-3 0,0 6 0,0-4 0,0 3 0,0-3 0,0 2 0,0-4 0,0 4 0,0-5 0,0 5 0,0-4 0,0 2 0,0-1 0,0-1 0,0 2 0,0-1 0,0-1 0,0 2 0,0-3 0,0 2 0,-1-1 0,0 1 0,-3 0 0,4-1 0,-2 1 0,0-1 0,1 1 0,-1-2 0,1 2 0,0-1 0,-3-1 0,2 2 0,0-1 0,0 1 0,0-2 0,1 0 0,-3 3 0,2-3 0,0 2 0,0-1 0,0-1 0,1 2 0,-2-1 0,2 1 0,-3-2 0,2 0 0,-1 0 0,0 0 0,0 3 0,1-3 0,-2 2 0,3-1 0,-2-1 0,0 2 0,1-2 0,-1 2 0,2-2 0,-3 1 0,2 0 0,-2 0 0,2 1 0,0-2 0,0 2 0,1-1 0,-1 1 0,0-1 0,2-1 0,-4 2 0,2-1 0,-1 1 0,2-2 0,-1 2 0,1-1 0,-3 1 0,4-2 0,-4 2 0,4-1 0,-4 1 0,3-2 0,-2 3 0,0-3 0,1 2 0,-2-2 0,4 1 0,-4 1 0,1-1 0,-1 1 0,2-2 0,-2 0 0,1 0 0,-1 2 0,2-1 0,-2-1 0,2 1 0,-1-2 0,0 3 0,0-1 0,1-1 0,-2 2 0,2-4 0,-2 5 0,1-4 0,0 3 0,0-2 0,1 0 0,-4 1 0,6 0 0,-6 1 0,4-2 0,0 0 0,-2 2 0,2-3 0,-1 4 0,-1-4 0,2 1 0,-2 2 0,1-4 0,0 4 0,0-2 0,-1-2 0,0 4 0,-1-3 0,3 3 0,-2-2 0,2 0 0,-2 0 0,-2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42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0 119 24575,'0'13'0,"0"2"0,0-11 0,0 3 0,0-1 0,0-1 0,0 1 0,0 0 0,0-2 0,0 3 0,0-1 0,0-1 0,0 4 0,0-2 0,0 3 0,0-1 0,0 1 0,0-1 0,0 0 0,0 4 0,0-6 0,0 5 0,0-5 0,0 3 0,0-1 0,0 0 0,0-1 0,0 1 0,0-2 0,0 0 0,0-1 0,0 1 0,0 0 0,0 3 0,0-1 0,0 1 0,0 2 0,2-2 0,-1 5 0,1-5 0,0 2 0,-1-5 0,1 2 0,-2-4 0,0 2 0,0-3 0,2 2 0,-2-2 0,4 2 0,-4 0 0,2-1 0,-2 3 0,0-3 0,2 4 0,-1-2 0,1 3 0,-2-1 0,2 1 0,-2-1 0,3 0 0,-3-1 0,1-2 0,0-2 0,1 3 0,0-3 0,0 2 0,1-1 0,-2 1 0,2 1 0,-3 3 0,2-1 0,0 1 0,-1-3 0,1-1 0,-2-1 0,0 1 0,2-1 0,-2 1 0,2 0 0,-2-2 0,0 2 0,0 1 0,0-2 0,0 1 0,0-1 0,0 1 0,0-1 0,0 1 0,0 0 0,0-1 0,0 1 0,0 2 0,0-2 0,0 2 0,0-3 0,0-1 0,0 2 0,0-1 0,0 1 0,0 0 0,0-1 0,0 4 0,0-4 0,0 2 0,0-1 0,0-1 0,0 2 0,0-3 0,0 2 0,0-1 0,0 1 0,2 0 0,-2-1 0,2 1 0,0 0 0,-1-1 0,0 1 0,-1 1 0,0-3 0,0 2 0,2 1 0,-1-3 0,1 3 0,0-1 0,-2-1 0,2 1 0,-2 0 0,2-1 0,-2 1 0,2 0 0,-2-1 0,0 1 0,2 0 0,-1-1 0,1 1 0,-1-2 0,0 2 0,1-1 0,-2 1 0,2-2 0,-2 2 0,4-1 0,-4 1 0,2 1 0,-2-3 0,2 5 0,-1-4 0,1 2 0,-2-3 0,2 0 0,-2 5 0,2-4 0,0 6 0,-1-6 0,3 4 0,-3-4 0,1 1 0,0 1 0,-2-2 0,3 1 0,-3-2 0,1 3 0,0-3 0,1 2 0,0-2 0,0 0 0,0 2 0,2-1 0,-4 1 0,4-2 0,-4 2 0,4-1 0,-3 1 0,2-2 0,-2 0 0,3 1 0,-2-1 0,0 0 0,2 1 0,-1-1 0,-1 0 0,2 2 0,-2-1 0,0 1 0,2-2 0,-2 1 0,3-1 0,-1 2 0,1 2 0,-1-1 0,-1 2 0,1-5 0,-2 5 0,1-4 0,1 2 0,-4-3 0,4 0 0,-2 2 0,2-1 0,0 0 0,0-1 0,0 0 0,0 1 0,0-1 0,0-2 0,1 1 0,-1 0 0,0 1 0,0 0 0,1 1 0,-1-1 0,0 0 0,1-1 0,-1 0 0,0 0 0,0-1 0,1 2 0,1-2 0,-1 1 0,1 0 0,-2-2 0,2 2 0,-2-2 0,2 1 0,1 0 0,-3-2 0,2 4 0,1-4 0,-2 2 0,1 0 0,-1-1 0,1 0 0,-1-1 0,1 0 0,0 0 0,-1 0 0,1 0 0,0 2 0,-1-1 0,1 1 0,0-2 0,-1 0 0,4 0 0,-5 0 0,5 0 0,-4 0 0,2 0 0,-1 0 0,-1 0 0,4 0 0,-4 0 0,2 0 0,-3 0 0,2 0 0,-1 0 0,1-2 0,-2-3 0,0 3 0,-1-4 0,3 3 0,-4-1 0,4 0 0,-2 0 0,-2 0 0,2 0 0,-2 0 0,3 0 0,-1-1 0,0 3 0,1-4 0,-1 3 0,0-1 0,0-2 0,1 3 0,-3-3 0,2 2 0,-2 0 0,2-2 0,-2 1 0,2-1 0,-3 1 0,1 1 0,-1-2 0,2 3 0,-1-5 0,2 5 0,-4-3 0,4 0 0,-4 1 0,2-1 0,-2 0 0,0 1 0,0-1 0,0 0 0,0 1 0,0-1 0,0 0 0,0 1 0,0-1 0,0 0 0,0-1 0,0-3 0,0 1 0,0-1 0,0 1 0,0-1 0,0 1 0,0-1 0,0 3 0,0-2 0,0 4 0,0-2 0,0 3 0,0-2 0,0 1 0,0-1 0,0 0 0,0 1 0,0-1 0,0-1 0,0 3 0,0-2 0,0 0 0,0 1 0,0-1 0,0-3 0,0 2 0,0-3 0,0 1 0,-2 2 0,2 0 0,-2-2 0,2 2 0,0 0 0,0 0 0,-3 0 0,3 0 0,-2 0 0,2-2 0,0 4 0,0-4 0,-2 4 0,1-2 0,-1 3 0,1 0 0,0-2 0,-3 1 0,4-1 0,-4 2 0,4-2 0,-5-4 0,5-1 0,-5-1 0,5 0 0,-4 2 0,3-5 0,-3 5 0,3-3 0,-3 4 0,3-1 0,-1 3 0,2-2 0,0 4 0,0-1 0,-2 1 0,2-1 0,-2-2 0,2 1 0,0-2 0,0 4 0,0-1 0,-2 1 0,2 1 0,-2-2 0,2 1 0,0-1 0,0 0 0,0 1 0,0-1 0,-2 0 0,1 1 0,-1-1 0,2-3 0,0 4 0,0-4 0,0 5 0,0 0 0,-2-3 0,2 2 0,-2-1 0,2 0 0,0 1 0,0-1 0,0 0 0,0 1 0,-2-1 0,0 0 0,-1 1 0,2-1 0,-1 2 0,1-3 0,-1 0 0,2 0 0,-2-2 0,2 2 0,-5-5 0,5 1 0,-3-4 0,1 5 0,2-2 0,-3 5 0,1 0 0,2 0 0,-2 2 0,0-1 0,2 2 0,-2-2 0,2 1 0,0-1 0,-2 0 0,2 1 0,-2-1 0,2-1 0,-2 3 0,1-2 0,0 0 0,1-1 0,-2 0 0,1 0 0,-1 3 0,2-5 0,-2 2 0,2-5 0,-2 3 0,-1-1 0,3 1 0,-2-1 0,0 1 0,1-4 0,-1 3 0,0-2 0,1 2 0,-1 3 0,2-2 0,0 4 0,0-1 0,-2 2 0,2-2 0,-4 1 0,3-1 0,-1-1 0,2 3 0,0-3 0,-1 3 0,0-3 0,-1 3 0,2-4 0,0 3 0,-2-2 0,2 1 0,-2-1 0,2-1 0,-2-1 0,1 2 0,-1-5 0,2 2 0,0-3 0,-2 4 0,2-3 0,-3 1 0,3-1 0,0 3 0,0-1 0,-2 3 0,2 0 0,-2 3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4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86 1 24575,'0'13'0,"0"-1"0,0-8 0,0 0 0,-3 5 0,1-4 0,-1 6 0,-1-4 0,4 0 0,-4 2 0,3-4 0,-3 1 0,3 1 0,0-2 0,-1 1 0,1-1 0,-3-1 0,2 2 0,-2-1 0,2 1 0,0-2 0,0 0 0,-1 5 0,1-4 0,0 3 0,2-3 0,-2-1 0,1 2 0,-1-2 0,2 2 0,-2-2 0,2 3 0,-4 0 0,3 0 0,-1 2 0,0-2 0,1 3 0,-3-1 0,4 1 0,-3-1 0,3-2 0,0 0 0,0-3 0,-2 3 0,2-3 0,-2 2 0,2 0 0,0-1 0,0 1 0,-2 0 0,2-1 0,-2 1 0,2 0 0,0-1 0,0 1 0,0 0 0,-2-2 0,1 3 0,-1-1 0,2-2 0,0 2 0,0 0 0,0-1 0,0 0 0,0 2 0,0-3 0,0 2 0,0 0 0,0-1 0,0 0 0,0 1 0,0-1 0,0 1 0,0 0 0,0-1 0,0 1 0,0 0 0,0-1 0,0 1 0,0 0 0,0-2 0,0 2 0,0 1 0,0-3 0,0 3 0,0-1 0,0-2 0,0 3 0,0-1 0,0-1 0,0 1 0,0 0 0,0-2 0,0 3 0,0-1 0,0-2 0,0 3 0,0-1 0,0-1 0,0 1 0,0 0 0,2-1 0,-1 1 0,1 0 0,-2-1 0,0 1 0,2 0 0,-2-2 0,2 2 0,0-1 0,-2 3 0,2-3 0,0 6 0,-1-6 0,1 2 0,-2-3 0,2 0 0,-2 2 0,2-1 0,0 1 0,-1-2 0,2 3 0,-2-3 0,3 3 0,-4-3 0,2 2 0,0-1 0,-2 2 0,4-1 0,-3-1 0,1 2 0,0-3 0,-2 0 0,4 5 0,-3-4 0,1 4 0,0-3 0,-1-1 0,1 2 0,-2-3 0,2 0 0,-2 2 0,4-1 0,-3 1 0,0-1 0,-1 1 0,0-1 0,2 2 0,-1-3 0,1 3 0,0-3 0,-2 3 0,2 0 0,-2-3 0,0 3 0,2-3 0,-2 2 0,2 2 0,0-2 0,-1 1 0,1-3 0,-2 3 0,0-2 0,1 1 0,0-2 0,1 3 0,-2-3 0,0 3 0,2-1 0,-2-1 0,2 1 0,-2 0 0,0-1 0,2 2 0,-2-3 0,2 3 0,-2-3 0,0 3 0,2-3 0,-1 2 0,1 2 0,-2-2 0,2 1 0,-2-3 0,2 2 0,-2-1 0,0 1 0,0 0 0,2-1 0,-2 1 0,2 0 0,-2-1 0,2 1 0,0 0 0,1 1 0,-1 0 0,-2 0 0,2-3 0,-2 2 0,2-1 0,0 1 0,-2-2 0,2 3 0,0-2 0,-1 4 0,1-5 0,0 5 0,-2-4 0,4 4 0,-3-2 0,1 0 0,0 0 0,-2-1 0,2-1 0,0 4 0,-1-4 0,3 2 0,-4-1 0,2-1 0,0 4 0,-1-4 0,3 4 0,-1-4 0,-1 1 0,0 1 0,0-2 0,-2 4 0,4-5 0,-3 3 0,3 0 0,-2-3 0,1 5 0,1-4 0,-4 4 0,4-2 0,-1 3 0,1-3 0,-1 2 0,1-4 0,-2 4 0,1-5 0,1 5 0,-4-4 0,5 4 0,-3-4 0,1 1 0,1 1 0,-4-2 0,4 4 0,-1-4 0,-1 4 0,2-5 0,-3 5 0,2-4 0,-2 1 0,1-2 0,0 0 0,0 3 0,0 0 0,0-1 0,0 3 0,-1-2 0,3 1 0,-4 0 0,4-3 0,-3 4 0,3-2 0,-4 0 0,2 0 0,0 0 0,-1 0 0,3 0 0,-4 2 0,2-4 0,0 1 0,-1 1 0,1-2 0,-1 1 0,0-1 0,1 1 0,-2-2 0,0 3 0,2-1 0,-2-2 0,4 2 0,-4-1 0,4-1 0,-3 4 0,3-2 0,-4 2 0,4-1 0,-3-2 0,3 1 0,-4-1 0,2 1 0,0-1 0,-2 4 0,4-4 0,-3 4 0,2-5 0,-2 5 0,3-4 0,-4 4 0,4-4 0,-4 1 0,2-1 0,0-1 0,-1 2 0,2-1 0,-2 1 0,3-2 0,-4 1 0,4-1 0,-2 0 0,1 2 0,-1-1 0,-2 1 0,2 0 0,-2-2 0,2 2 0,-2 0 0,2-1 0,-2 1 0,2 0 0,-2-1 0,0 1 0,2 3 0,-1-4 0,0 6 0,1-6 0,-1 4 0,1-4 0,-2 1 0,0-2 0,2 3 0,-2-3 0,2 4 0,-2-3 0,0 1 0,0 2 0,0-3 0,0 4 0,0-5 0,0 0 0,0 3 0,0-3 0,0 2 0,0 0 0,0-2 0,2 4 0,0-4 0,0 2 0,2-2 0,-4 1 0,4 1 0,-2-2 0,1 2 0,-1-1 0,0-1 0,-2 2 0,2-1 0,0 1 0,-2-2 0,2 3 0,0-3 0,-1 2 0,0 3 0,1-4 0,-1 4 0,1-5 0,0 3 0,-2-3 0,2 3 0,-2-3 0,3 3 0,-3-2 0,2 1 0,0 1 0,-1-2 0,1 1 0,-2-1 0,2 1 0,-1-1 0,1 2 0,0-1 0,-2-1 0,2 4 0,0-4 0,-1 1 0,1 1 0,0-2 0,-2 4 0,2-4 0,-2 1 0,2-1 0,-2 1 0,2 1 0,0-1 0,-1 1 0,1 0 0,0 0 0,-2 2 0,2 1 0,0-1 0,-1 1 0,1-1 0,0 1 0,-1-3 0,1 2 0,-2-5 0,2 5 0,-2-4 0,2 2 0,-2-3 0,2 0 0,-1 3 0,1-2 0,-2 1 0,2 1 0,-2-2 0,2 1 0,1 1 0,-3-2 0,2 1 0,-2-1 0,2-1 0,-1 2 0,0-1 0,1 1 0,-1 1 0,1-3 0,0 5 0,0-4 0,1 4 0,1-4 0,-4 4 0,2-4 0,0 1 0,-2-2 0,4 3 0,-3-2 0,1 2 0,-2-3 0,0 7 0,2 0 0,3 6 0,1-4 0,4 2 0,-5-5 0,2 2 0,-2-5 0,0 2 0,-1-2 0,-1 0 0,1 2 0,-1-1 0,-1 1 0,2 0 0,-3-1 0,3 1 0,-3-2 0,3 0 0,-4-1 0,2-1 0,0 1 0,-1-1 0,3 2 0,-4-1 0,2 1 0,0 1 0,-2 1 0,2-2 0,0 2 0,-1 1 0,3-3 0,-4 2 0,2-4 0,0 1 0,-1-2 0,3 3 0,-4-3 0,2 3 0,0-1 0,-2-2 0,2 3 0,0-3 0,-1 0 0,2 2 0,-2-1 0,2 1 0,-2-2 0,2 0 0,0 1 0,1 1 0,-2-2 0,2 2 0,-4-2 0,4 1 0,-2 1 0,3-2 0,-1 2 0,0-1 0,-2-1 0,2 0 0,-2 0 0,3 2 0,-3-1 0,2 1 0,-2-2 0,0 0 0,4 0 0,-6 1 0,6-1 0,-4 0 0,2 0 0,0 0 0,1-2 0,-1 2 0,0-2 0,2 0 0,-2 2 0,2-4 0,0 2 0,-2-2 0,2 0 0,3 0 0,-2 0 0,5 0 0,-5 0 0,2 0 0,-5 0 0,5 0 0,-4 0 0,2 0 0,-3 0 0,2 0 0,-1 0 0,1 0 0,0 0 0,-1 0 0,1 0 0,0 0 0,-1 0 0,1 0 0,0 0 0,-2 0 0,2 0 0,0 0 0,-1 0 0,1 0 0,0 0 0,-1 0 0,1 0 0,0-2 0,-1 2 0,1-2 0,0 2 0,-1-2 0,1 1 0,0 0 0,-2 1 0,2 0 0,0-2 0,-1 1 0,1-1 0,-1 1 0,0 0 0,1-2 0,-2 2 0,2-3 0,-1 4 0,1-4 0,-2 4 0,0-4 0,-2-2 0,2 3 0,-4-6 0,2 6 0,-2-2 0,0-1 0,0 2 0,0-2 0,0 0 0,0 1 0,0-1 0,0 0 0,0 2 0,0-2 0,0 0 0,0 1 0,0-1 0,0 1 0,0 0 0,0-1 0,0 0 0,0 2 0,0-2 0,0 0 0,0 1 0,0-1 0,0 0 0,0 2 0,0-2 0,0 0 0,0 1 0,-2-1 0,2 0 0,-2 1 0,0-1 0,1 1 0,-2-1 0,2 1 0,-1-1 0,1 2 0,0-2 0,-1 1 0,0-1 0,2 2 0,-2-3 0,0 3 0,2-3 0,-2 1 0,0 2 0,1-2 0,-1-1 0,2 3 0,-1-2 0,0-1 0,-3 3 0,4-2 0,-2 1 0,0-1 0,2 1 0,-2-1 0,2 0 0,-2 2 0,2-3 0,-2 1 0,0 1 0,1-1 0,0 2 0,1-2 0,0 1 0,-2-1 0,1 0 0,-1 1 0,0-1 0,2 2 0,-2-2 0,0 1 0,1-1 0,-2 1 0,2 1 0,-1-2 0,1 1 0,0-1 0,-1-1 0,2 2 0,0-1 0,-2 1 0,2 1 0,-4-2 0,4 1 0,-2-1 0,2-1 0,-2 2 0,1-1 0,-1-1 0,0 0 0,2-3 0,-5 1 0,5-1 0,-2 3 0,0-2 0,1 4 0,-1-4 0,0 4 0,2-1 0,-2-1 0,0 2 0,1-2 0,-1 1 0,0 1 0,2-2 0,-4 0 0,3 3 0,-1-3 0,0 0 0,2 2 0,-3-1 0,1 0 0,0 3 0,0-5 0,-2 5 0,3-3 0,-3 2 0,4-1 0,-2-1 0,0 1 0,2-1 0,-4 2 0,3-1 0,-3-1 0,4 1 0,-4-1 0,4 2 0,-4-1 0,3-1 0,-3 1 0,4-2 0,-4 3 0,4-1 0,-4 1 0,3-2 0,-3-1 0,4 0 0,-2 0 0,-1 1 0,3 1 0,-4-2 0,3 3 0,-3-3 0,4 2 0,-2-2 0,0 3 0,1-3 0,-3 3 0,4-3 0,-4 0 0,3 0 0,-3-5 0,1 2 0,0-5 0,-1 4 0,1-1 0,1 3 0,-3-1 0,3 1 0,-1 1 0,-1 2 0,3 1 0,0 1 0,-1-2 0,1 1 0,-3-1 0,4 2 0,-2-5 0,2 2 0,0-4 0,-2 1 0,1 1 0,-3-1 0,1 3 0,1-2 0,0 4 0,0-4 0,1 4 0,-3-4 0,1 2 0,1-3 0,-3 1 0,3-1 0,-1 1 0,-1-1 0,1 1 0,0 1 0,-1 2 0,4 1 0,-2 1 0,0-2 0,0 1 0,-1-1 0,1-1 0,0 2 0,0-4 0,-1 2 0,-1-3 0,3 1 0,-3-1 0,4 1 0,-2-1 0,0 3 0,1-2 0,-1 4 0,2-1 0,-2 1 0,2-1 0,-2 2 0,0-3 0,2 3 0,-4-2 0,3 1 0,-1-1 0,1 0 0,0 1 0,-1-1 0,0 0 0,2 2 0,-4-3 0,4 3 0,-4 0 0,3-2 0,-3 1 0,4-2 0,-2 3 0,0 0 0,0-3 0,-1 3 0,-1-5 0,4 4 0,-5-4 0,5 2 0,-2 0 0,0-2 0,1 4 0,-3-2 0,3 3 0,-2 0 0,2-3 0,-1 3 0,2-2 0,0-3 0,-2 4 0,2-4 0,-2 5 0,2 0 0,0-3 0,0 2 0,-2-1 0,1 1 0,0 1 0,1-3 0,0 2 0,-2-1 0,1-1 0,-1 2 0,2-2 0,0 3 0,-2 0 0,2-2 0,-2 1 0,0-2 0,1 3 0,-2 0 0,2-2 0,-3 1 0,4-1 0,-2 1 0,0-1 0,1 1 0,-3-2 0,4 3 0,-2-3 0,0 2 0,1-1 0,-1 1 0,2-1 0,-2 1 0,2-2 0,-4 1 0,3 1 0,-1-4 0,0 4 0,2-4 0,-4 4 0,3-4 0,-1 4 0,1-2 0,0 3 0,-1 0 0,0-3 0,2 3 0,-2-3 0,0 3 0,2-2 0,-2 1 0,2-1 0,-2 0 0,1-1 0,-3 0 0,4 0 0,-2 3 0,0-1 0,2-1 0,-2 1 0,0-2 0,1 3 0,-1-3 0,2 2 0,-2-1 0,2 1 0,-4-1 0,4 2 0,-2-2 0,0 2 0,2-3 0,-4 3 0,3-3 0,-3 3 0,4-3 0,-2 2 0,0-1 0,1 1 0,0-1 0,-1 2 0,-1-5 0,1 5 0,0-3 0,0 3 0,1-3 0,-2 2 0,2-4 0,-3 4 0,4-3 0,-4 3 0,3-4 0,-2 4 0,2-2 0,-1 0 0,0 0 0,1-2 0,-3-1 0,2 1 0,-1-4 0,-2 0 0,2-2 0,1 2 0,-3 1 0,5 2 0,-5 1 0,5 1 0,-2 2 0,0 1 0,1 1 0,-3-2 0,2 1 0,0-1 0,-2 2 0,1-3 0,1 0 0,-2 0 0,1-2 0,-1 2 0,1-3 0,-1 1 0,1 1 0,1-1 0,0 4 0,0-1 0,1 2 0,-3-1 0,2 1 0,0 0 0,-2-2 0,3 1 0,-3-1 0,2 1 0,0 1 0,-2 0 0,1-3 0,-1 0 0,1 1 0,-1-3 0,3 4 0,-3-4 0,4 4 0,-5-4 0,3 2 0,-1-3 0,-1 3 0,3-2 0,-3 2 0,2-1 0,-1 0 0,-1 3 0,4-4 0,-4 1 0,3-1 0,-3-3 0,1 1 0,0-1 0,-1 3 0,1-4 0,1 6 0,-3-5 0,2 5 0,1 0 0,-2-2 0,3 4 0,-1-2 0,2 3 0,-2-1 0,1-1 0,0 1 0,-1-2 0,1 0 0,-1 3 0,0-3 0,2 3 0,-4-1 0,2 0 0,0 0 0,-2-1 0,4 2 0,-4-4 0,3 2 0,-1-4 0,0 2 0,1-1 0,-1-1 0,0-2 0,1 2 0,-1 0 0,2 3 0,0 1 0,0 1 0,-2-2 0,2 3 0,-2-2 0,2 1 0,-2-1 0,2 0 0,-4 2 0,3-2 0,-1 2 0,1-5 0,0 4 0,-1-3 0,0 4 0,2-1 0,-4-1 0,3 1 0,-2-1 0,2 1 0,-1 1 0,2-2 0,-2 2 0,2-3 0,-2 1 0,2 1 0,0-1 0,-2 2 0,2-2 0,-2 1 0,0-1 0,0 2 0,-1 0 0,0-2 0,0 1 0,1-1 0,-2 1 0,3 1 0,-3 0 0,2-3 0,0 3 0,0-2 0,2-1 0,-2 3 0,2-2 0,-4 2 0,1-1 0,1 1 0,0-2 0,2 1 0,-2 0 0,2-1 0,-2-1 0,2 2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4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50 24575,'9'16'0,"-1"-6"0,-3-4 0,-1-4 0,0 3 0,0-1 0,3-2 0,-3 2 0,5-1 0,-1-1 0,1 2 0,0-3 0,1 3 0,-1-4 0,1 3 0,-1-3 0,1 2 0,-3-2 0,2 2 0,-2-2 0,2 0 0,1 0 0,-1 0 0,1 0 0,-1 0 0,1 0 0,-1 0 0,1 0 0,-1 0 0,-2 0 0,0 0 0,-3 0 0,2 0 0,-1 0 0,1 0 0,0 0 0,-1 0 0,1 0 0,2 0 0,0 0 0,1 0 0,-2 0 0,-1 0 0,-1 0 0,2 0 0,-3 0 0,2 0 0,-1 0 0,0 0 0,2-4 0,-3 1 0,3-1 0,-3 0 0,0 2 0,0-1 0,1 0 0,1 0 0,-2-1 0,3 0 0,-3 0 0,0 0 0,-2 0 0,1-1 0,0 1 0,1 0 0,0 0 0,-2 0 0,2 0 0,-2 0 0,0-2 0,0 1 0,-2 0 0,0-1 0,2 1 0,-2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24575,'0'17'0,"0"-2"0,0-7 0,0 4 0,0-2 0,4 6 0,0-7 0,5 4 0,-1-5 0,1 1 0,-1-1 0,1 1 0,-1-1 0,1-3 0,-4 3 0,2-4 0,-2 1 0,3 3 0,1-4 0,-1 5 0,1-1 0,4 1 0,-3-4 0,3 3 0,-5-3 0,1-1 0,-1 4 0,1-3 0,-1-1 0,1 4 0,4-7 0,-3 7 0,7-3 0,-7 3 0,3 1 0,0 0 0,-3 0 0,3 0 0,0-5 0,-3 4 0,3-3 0,0 3 0,-4 1 0,4 0 0,-4-1 0,4 1 0,-3-4 0,3 3 0,-5-3 0,1 3 0,-1-3 0,1-1 0,-1 0 0,1-3 0,-1 2 0,-3 1 0,3-3 0,-4 3 0,5 0 0,-1-3 0,1 6 0,-1-6 0,1 3 0,-4 0 0,2-3 0,-2 6 0,3-6 0,1 7 0,-1-7 0,1 6 0,-1-6 0,1 3 0,4 0 0,1-3 0,0 7 0,4-3 0,-8 0 0,3-1 0,-5 0 0,1-3 0,-1 3 0,1-4 0,-4 3 0,2-2 0,-3 3 0,5-4 0,-1 0 0,1 0 0,-1 0 0,5 0 0,-3 0 0,13 4 0,-8-3 0,10 4 0,-1-5 0,-4 4 0,4-3 0,-5 3 0,0-4 0,-5 0 0,4 0 0,-9 0 0,4 0 0,-4 0 0,-1 0 0,0 0 0,0 0 0,-3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 24575,'0'33'0,"0"-1"0,0-6 0,0 4 0,0-15 0,0 4 0,0-11 0,-8 1 0,6 0 0,-7 0 0,9-1 0,0 0 0,0 0 0,0 4 0,0-3 0,0 13 0,0-11 0,0 12 0,0-9 0,0 1 0,0-2 0,0-5 0,4 1 0,-3-1 0,3 1 0,0-5 0,-3 3 0,2-2 0,1 4 0,-3-1 0,7 1 0,-4-1 0,5 1 0,-4-1 0,2 1 0,-6-1 0,7 1 0,-4-1 0,0 0 0,3 0 0,-2 0 0,0 1 0,2-1 0,-2 1 0,0-1 0,2 0 0,-6 1 0,3-1 0,-1 0 0,-2 0 0,7 0 0,-3 1 0,3-1 0,1 1 0,-5 4 0,4-3 0,-7 3 0,6-5 0,-6 1 0,7-4 0,-7 2 0,6-3 0,-3 4 0,5 1 0,-1-1 0,-3 1 0,2-1 0,-2 1 0,4 4 0,0-4 0,0 4 0,-1-4 0,1-1 0,-1-3 0,0 2 0,1-6 0,-1 7 0,1-4 0,-1 5 0,1-1 0,-1 1 0,1-1 0,4 1 0,-4 0 0,4-4 0,-4-1 0,-4 0 0,2-3 0,-2 2 0,3 1 0,0-3 0,1 7 0,-1-4 0,6 5 0,0-4 0,5 3 0,-5-3 0,4 0 0,-9-1 0,4 0 0,-4-3 0,-1 3 0,0-4 0,0 0 0,0 0 0,1 0 0,-1 0 0,0 0 0,1 0 0,-1 0 0,0 0 0,-1 0 0,2 0 0,-1 0 0,0 0 0,1 0 0,-1 0 0,0 0 0,-3-4 0,5 0 0,-5-1 0,12-2 0,-8 5 0,4-6 0,-4 4 0,-1-1 0,1 1 0,-4 0 0,2 3 0,-6-6 0,5 3 0,-1-1 0,8-7 0,1 6 0,5-8 0,-1 5 0,-3 0 0,-2 0 0,-5 0 0,1 4 0,-1 1 0,-3 1 0,3 2 0,-7-6 0,6 2 0,-3-3 0,4 0 0,-3 0 0,2 3 0,-2-3 0,4 4 0,-1-5 0,0 1 0,1-1 0,-5 1 0,3 4 0,-6-4 0,6 4 0,-2-1 0,0-2 0,2 2 0,-2-4 0,3 0 0,1 5 0,-1-4 0,-3 3 0,3 1 0,-7-3 0,2 2 0,1 1 0,1-3 0,3 6 0,-4-7 0,3 7 0,-6-6 0,3 3 0,0-1 0,0-2 0,1 3 0,2-5 0,-2 1 0,3-1 0,-3 0 0,3 1 0,-4-1 0,1 1 0,2 4 0,-6-4 0,2 4 0,1-5 0,-3 1 0,6-1 0,-6 1 0,7-1 0,-7 1 0,6 3 0,-6-2 0,3 2 0,0-3 0,1 0 0,-1-1 0,4 0 0,-7 1 0,3-1 0,-1 4 0,-2-2 0,3 2 0,0-7 0,0 3 0,1-7 0,2 6 0,-2-8 0,0 9 0,3-5 0,-7 6 0,6-1 0,-6-2 0,3 2 0,-4-3 0,3 4 0,-2-3 0,3 2 0,-4-3 0,0 4 0,0-5 0,0 3 0,4-8 0,1 9 0,3-4 0,-3 4 0,-1 1 0,-1 3 0,-2 2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0 24575,'0'28'0,"0"-6"0,0-5 0,0-7 0,0 3 0,0-5 0,0 5 0,0-4 0,0 3 0,0-4 0,0 0 0,0 1 0,0-1 0,0 1 0,0-1 0,0 1 0,0-1 0,0 1 0,0-1 0,0 0 0,0 0 0,0 0 0,0 0 0,0 0 0,0 1 0,0-1 0,0 5 0,0-3 0,0 8 0,0-9 0,0 4 0,0 0 0,0-3 0,0 3 0,0-4 0,0-1 0,0 1 0,0-1 0,0 1 0,0-1 0,0 0 0,0 0 0,0 0 0,0 0 0,0 0 0,0 1 0,0-1 0,0 0 0,0 0 0,0 0 0,0 1 0,0-1 0,0 0 0,0 1 0,0-1 0,0 0 0,0 0 0,0 0 0,0 0 0,0 0 0,0 0 0,0 0 0,0-1 0,0 1 0,0 0 0,0 0 0,0 0 0,0 0 0,0 1 0,0-1 0,0 1 0,0-1 0,0 1 0,0-1 0,0 0 0,0 0 0,0 0 0,0 5 0,0 0 0,0 2 0,0-2 0,0-5 0,0 1 0,0-1 0,0 1 0,0-4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519 1717 24575,'-4'-2'0,"-11"0"0,2-1 0,0-2 0,-2 2 0,2-2 0,0 0 0,-2 0 0,3 0 0,-1-2 0,-2 1 0,4-1 0,-1 2 0,3 0 0,-1-1 0,1 0 0,-1-1 0,1 3 0,1-1 0,-1 0 0,4 1 0,-1-1 0,1 1 0,-3-3 0,2 3 0,-2-3 0,4 3 0,-1-1 0,1 1 0,-3-3 0,2 3 0,-1-3 0,1 3 0,-1-3 0,1 2 0,-2-2 0,3 3 0,-1 0 0,1-1 0,0 3 0,0-2 0,-1 0 0,1-1 0,-1-1 0,-1-1 0,1 2 0,-2-4 0,3 2 0,-1-3 0,0 3 0,0-2 0,1 2 0,-1-2 0,0-1 0,0 0 0,0-2 0,1 2 0,-2-5 0,1 5 0,0-2 0,0-1 0,3 3 0,-3-2 0,5 2 0,-5 1 0,5 2 0,-4-2 0,1 2 0,0-3 0,1 0 0,0 1 0,2-1 0,-5 1 0,5-1 0,-5 1 0,5-1 0,-4 1 0,1-5 0,0 1 0,-1-2 0,1 0 0,1 2 0,-3-2 0,4 2 0,-3 1 0,3 2 0,-1 1 0,0-1 0,1 1 0,-1-1 0,2-2 0,0 2 0,0-3 0,0 1 0,0 2 0,0-2 0,-2 2 0,2 1 0,-2-1 0,2 0 0,0 1 0,0-3 0,0 2 0,0-5 0,0 4 0,0-8 0,0 8 0,0-6 0,0 8 0,0-1 0,0 1 0,0-3 0,0 1 0,0-1 0,0 0 0,0 2 0,0-3 0,0 4 0,0-1 0,0 1 0,0-1 0,0 1 0,0-3 0,0 1 0,0-4 0,0 2 0,0-2 0,0-1 0,0 3 0,0-2 0,0 5 0,0 0 0,0 1 0,0 2 0,0 0 0,0 0 0,0 0 0,0 1 0,0-2 0,0 0 0,0 3 0,0-2 0,0 3 0,0-2 0,0 1 0,0-4 0,0 4 0,0-4 0,0 2 0,0 0 0,0-2 0,0 4 0,0-4 0,0 2 0,0 0 0,0-2 0,0 4 0,0-4 0,0 2 0,0-3 0,0 1 0,0-4 0,0 3 0,0-2 0,0 2 0,0 1 0,0-3 0,0 1 0,0-4 0,0 2 0,0 1 0,0-3 0,0 2 0,0 0 0,0-2 0,0 5 0,0 0 0,0 1 0,0 4 0,0-2 0,0 3 0,0-2 0,5 3 0,-4-2 0,7 2 0,-4 1 0,0 1 0,4 1 0,-4 0 0,2 1 0,0 0 0,-1 1 0,1-1 0,-1 0 0,-1 3 0,2-4 0,-1 4 0,1-4 0,-2 4 0,0-3 0,1 3 0,1-2 0,-1 2 0,1-1 0,-2 0 0,3 0 0,-2-1 0,1 2 0,1-1 0,-2 1 0,1 1 0,-2-1 0,1 0 0,1 1 0,-1-1 0,2 1 0,-3-1 0,0 0 0,3 1 0,-2-1 0,1 1 0,1-1 0,-2 3 0,2-2 0,-1 1 0,-1 1 0,2-2 0,-2 4 0,-1-2 0,1 0 0,2 0 0,-2 0 0,1-2 0,-1 1 0,-3-1 0,2-1 0,-4 2 0,4-3 0,-1 3 0,1-2 0,-2 1 0,0 1 0,0-2 0,0 0 0,2 2 0,0-1 0,-1 1 0,1-2 0,-2 1 0,0 1 0,2-1 0,-1 2 0,1-3 0,0 0 0,1 3 0,-1-2 0,0 1 0,1 1 0,-1-2 0,1 4 0,-1-5 0,3 5 0,-2-2 0,4 1 0,-4 1 0,2-4 0,-3 1 0,1-1 0,-1-3 0,-2 4 0,2-4 0,-2 4 0,2-2 0,0 0 0,-2 0 0,2 1 0,-2 1 0,1-2 0,0 3 0,-2-3 0,1-18 0,-2 10 0,0-14 0,0 14 0,0-1 0,0-1 0,0 1 0,0-1 0,2 1 0,0 1 0,2 0 0,-1-3 0,0 2 0,0-4 0,2 2 0,0-5 0,1 2 0,0-5 0,3 2 0,-3-3 0,2 3 0,-3-2 0,-1 5 0,1-2 0,0 0 0,0 1 0,0 1 0,0 1 0,-3 2 0,2-2 0,-1-1 0,-1 1 0,3-1 0,-3 1 0,1-1 0,1 0 0,-1 1 0,-1-1 0,3 1 0,-3-1 0,1 3 0,1 0 0,-4 3 0,4 0 0,-3-3 0,2 5 0,-2-6 0,1 5 0,-2-3 0,2 0 0,-2 2 0,2-2 0,-2 0 0,0 2 0,0-2 0,2 0 0,-2 1 0,2-1 0,-2 0 0,0 1 0,0 0 0,9 10 0,-7-3 0,9 8 0,-8-6 0,1 1 0,0-1 0,0 0 0,1 3 0,-1-2 0,1 1 0,-1 1 0,1-2 0,-1 1 0,0 1 0,1 0 0,0 0 0,-1 2 0,1-4 0,-3 4 0,4-3 0,-3 4 0,3-3 0,-3-1 0,1 1 0,-2-2 0,1 3 0,1-3 0,-2 4 0,3-2 0,-1 3 0,1-3 0,0 2 0,-1-2 0,1 3 0,0-1 0,-1 0 0,1-1 0,0 1 0,-1-2 0,1 2 0,0 1 0,-1-3 0,1 2 0,-1-4 0,1 1 0,-1-2 0,-2 1 0,2-1 0,-2 0 0,3 1 0,-1-1 0,0 2 0,1 2 0,2 1 0,0 1 0,3-1 0,-3 0 0,4 3 0,-5-4 0,2 0 0,-3-3 0,-1-1 0,0 0 0,-1 1 0,0-1 0,0 0 0,-1-16 0,0 9 0,-2-14 0,0 13 0,0 0 0,0-3 0,0 2 0,0-3 0,0 3 0,2-2 0,0 3 0,2 0 0,1-3 0,-1 2 0,1-4 0,-1 2 0,1-2 0,0-1 0,0-2 0,-1 2 0,1-3 0,0 4 0,0-1 0,0 1 0,-1-1 0,1 1 0,2-3 0,-4 5 0,3-4 0,-4 6 0,1-4 0,-1 4 0,0-2 0,-2 3 0,4-1 0,-4-1 0,4 1 0,-3-2 0,3 1 0,-4 1 0,4-4 0,-1 4 0,-1-4 0,2 2 0,-1-3 0,0 3 0,1-2 0,-1 2 0,-1-1 0,2-1 0,-3 5 0,3-3 0,-4 3 0,4-3 0,-1 2 0,-1-4 0,2 4 0,-1-4 0,-1 2 0,2 0 0,-3-2 0,3 4 0,-4-2 0,4 3 0,-4-1 0,2-1 0,4 18 0,-5-10 0,5 14 0,-5-13 0,0 0 0,5 2 0,-4-1 0,5 3 0,-3-5 0,0 2 0,0-2 0,1 0 0,-1 2 0,0-1 0,1 1 0,-1 0 0,0 0 0,-2 0 0,2 0 0,-2 1 0,2-1 0,1 0 0,-3 0 0,1 2 0,-2-2 0,1 2 0,0 0 0,0-2 0,0 2 0,2 0 0,-4-1 0,4 1 0,-3-2 0,1 0 0,-1 3 0,0-3 0,3 3 0,-4-3 0,2 0 0,0 2 0,-2-1 0,4 1 0,-3 1 0,3-2 0,-4 1 0,2 1 0,0-2 0,-2 4 0,2-5 0,0 3 0,-1 0 0,2-3 0,-2 3 0,1 0 0,0-3 0,-2 3 0,2 0 0,0-3 0,-2 3 0,2-3 0,0 1 0,1 1 0,-1-1 0,0 1 0,0-2 0,-2 3 0,2-3 0,0 3 0,-2 0 0,4-3 0,-3 5 0,3-4 0,-4 4 0,2-4 0,0 4 0,-1-4 0,3 1 0,-4 1 0,2-2 0,0 4 0,-1-5 0,3 3 0,-4 0 0,2-3 0,0 3 0,-2 0 0,2-3 0,0 5 0,-1-4 0,1 2 0,-2-1 0,2-1 0,-2 2 0,2-1 0,-2-1 0,0 2 0,0-3 0,2 3 0,-1-2 0,1 3 0,0-3 0,-2 4 0,2-4 0,-2 6 0,2-6 0,-1 4 0,0-5 0,-1 2 0,0-1 0,0 2 0,0-1 0,0-1 0,0 4 0,0-4 0,0 4 0,0 0 0,0-1 0,0 2 0,0-2 0,0-1 0,0 2 0,0-5 0,0 3 0,0 0 0,0-2 0,0 1 0,0-2 0,0 3 0,0-3 0,0 2 0,0 1 0,0-3 0,0 3 0,0-1 0,0-2 0,0 5 0,0-4 0,0 4 0,0-4 0,0 3 0,0-3 0,0 2 0,0-1 0,0-1 0,0 2 0,0-3 0,0 5 0,0-4 0,0 6 0,0-4 0,0 2 0,0-1 0,0 0 0,0-3 0,0 4 0,0-4 0,0 2 0,0-1 0,0-1 0,0 2 0,0 1 0,0-3 0,0 6 0,0-4 0,0 3 0,0-3 0,0 2 0,0-4 0,0 4 0,0-5 0,0 5 0,0-4 0,0 2 0,0-1 0,0-1 0,0 2 0,0-1 0,0-1 0,0 2 0,0-3 0,0 2 0,-1-1 0,0 1 0,-3 0 0,4-1 0,-2 1 0,0-1 0,1 1 0,-1-2 0,1 2 0,0-1 0,-3-1 0,2 2 0,0-1 0,0 1 0,0-2 0,1 0 0,-3 3 0,2-3 0,0 2 0,0-1 0,0-1 0,1 2 0,-2-1 0,2 1 0,-3-2 0,2 0 0,-1 0 0,0 0 0,0 3 0,1-3 0,-2 2 0,3-1 0,-2-1 0,0 2 0,1-2 0,-1 2 0,2-2 0,-3 1 0,2 0 0,-2 0 0,2 1 0,0-2 0,0 2 0,1-1 0,-1 1 0,0-1 0,2-1 0,-4 2 0,2-1 0,-1 1 0,2-2 0,-1 2 0,1-1 0,-3 1 0,4-2 0,-4 2 0,4-1 0,-4 1 0,3-2 0,-2 3 0,0-3 0,1 2 0,-2-2 0,4 1 0,-4 1 0,1-1 0,-1 1 0,2-2 0,-2 0 0,1 0 0,-1 2 0,2-1 0,-2-1 0,2 1 0,-1-2 0,0 3 0,0-1 0,1-1 0,-2 2 0,2-4 0,-2 5 0,1-4 0,0 3 0,0-2 0,1 0 0,-4 1 0,6 0 0,-6 1 0,4-2 0,0 0 0,-2 2 0,2-3 0,-1 4 0,-1-4 0,2 1 0,-2 2 0,1-4 0,0 4 0,0-2 0,-1-2 0,0 4 0,-1-3 0,3 3 0,-2-2 0,2 0 0,-2 0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6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0 119 24575,'0'13'0,"0"2"0,0-11 0,0 3 0,0-1 0,0-1 0,0 1 0,0 0 0,0-2 0,0 3 0,0-1 0,0-1 0,0 4 0,0-2 0,0 3 0,0-1 0,0 1 0,0-1 0,0 0 0,0 4 0,0-6 0,0 5 0,0-5 0,0 3 0,0-1 0,0 0 0,0-1 0,0 1 0,0-2 0,0 0 0,0-1 0,0 1 0,0 0 0,0 3 0,0-1 0,0 1 0,0 2 0,2-2 0,-1 5 0,1-5 0,0 2 0,-1-5 0,1 2 0,-2-4 0,0 2 0,0-3 0,2 2 0,-2-2 0,4 2 0,-4 0 0,2-1 0,-2 3 0,0-3 0,2 4 0,-1-2 0,1 3 0,-2-1 0,2 1 0,-2-1 0,3 0 0,-3-1 0,1-2 0,0-2 0,1 3 0,0-3 0,0 2 0,1-1 0,-2 1 0,2 1 0,-3 3 0,2-1 0,0 1 0,-1-3 0,1-1 0,-2-1 0,0 1 0,2-1 0,-2 1 0,2 0 0,-2-2 0,0 2 0,0 1 0,0-2 0,0 1 0,0-1 0,0 1 0,0-1 0,0 1 0,0 0 0,0-1 0,0 1 0,0 2 0,0-2 0,0 2 0,0-3 0,0-1 0,0 2 0,0-1 0,0 1 0,0 0 0,0-1 0,0 4 0,0-4 0,0 2 0,0-1 0,0-1 0,0 2 0,0-3 0,0 2 0,0-1 0,0 1 0,2 0 0,-2-1 0,2 1 0,0 0 0,-1-1 0,0 1 0,-1 1 0,0-3 0,0 2 0,2 1 0,-1-3 0,1 3 0,0-1 0,-2-1 0,2 1 0,-2 0 0,2-1 0,-2 1 0,2 0 0,-2-1 0,0 1 0,2 0 0,-1-1 0,1 1 0,-1-2 0,0 2 0,1-1 0,-2 1 0,2-2 0,-2 2 0,4-1 0,-4 1 0,2 1 0,-2-3 0,2 5 0,-1-4 0,1 2 0,-2-3 0,2 0 0,-2 5 0,2-4 0,0 6 0,-1-6 0,3 4 0,-3-4 0,1 1 0,0 1 0,-2-2 0,3 1 0,-3-2 0,1 3 0,0-3 0,1 2 0,0-2 0,0 0 0,0 2 0,2-1 0,-4 1 0,4-2 0,-4 2 0,4-1 0,-3 1 0,2-2 0,-2 0 0,3 1 0,-2-1 0,0 0 0,2 1 0,-1-1 0,-1 0 0,2 2 0,-2-1 0,0 1 0,2-2 0,-2 1 0,3-1 0,-1 2 0,1 2 0,-1-1 0,-1 2 0,1-5 0,-2 5 0,1-4 0,1 2 0,-4-3 0,4 0 0,-2 2 0,2-1 0,0 0 0,0-1 0,0 0 0,0 1 0,0-1 0,0-2 0,1 1 0,-1 0 0,0 1 0,0 0 0,1 1 0,-1-1 0,0 0 0,1-1 0,-1 0 0,0 0 0,0-1 0,1 2 0,1-2 0,-1 1 0,1 0 0,-2-2 0,2 2 0,-2-2 0,2 1 0,1 0 0,-3-2 0,2 4 0,1-4 0,-2 2 0,1 0 0,-1-1 0,1 0 0,-1-1 0,1 0 0,0 0 0,-1 0 0,1 0 0,0 2 0,-1-1 0,1 1 0,0-2 0,-1 0 0,4 0 0,-5 0 0,5 0 0,-4 0 0,2 0 0,-1 0 0,-1 0 0,4 0 0,-4 0 0,2 0 0,-3 0 0,2 0 0,-1 0 0,1-2 0,-2-3 0,0 3 0,-1-4 0,3 3 0,-4-1 0,4 0 0,-2 0 0,-2 0 0,2 0 0,-2 0 0,3 0 0,-1-1 0,0 3 0,1-4 0,-1 3 0,0-1 0,0-2 0,1 3 0,-3-3 0,2 2 0,-2 0 0,2-2 0,-2 1 0,2-1 0,-3 1 0,1 1 0,-1-2 0,2 3 0,-1-5 0,2 5 0,-4-3 0,4 0 0,-4 1 0,2-1 0,-2 0 0,0 1 0,0-1 0,0 0 0,0 1 0,0-1 0,0 0 0,0 1 0,0-1 0,0 0 0,0-1 0,0-3 0,0 1 0,0-1 0,0 1 0,0-1 0,0 1 0,0-1 0,0 3 0,0-2 0,0 4 0,0-2 0,0 3 0,0-2 0,0 1 0,0-1 0,0 0 0,0 1 0,0-1 0,0-1 0,0 3 0,0-2 0,0 0 0,0 1 0,0-1 0,0-3 0,0 2 0,0-3 0,0 1 0,-2 2 0,2 0 0,-2-2 0,2 2 0,0 0 0,0 0 0,-3 0 0,3 0 0,-2 0 0,2-2 0,0 4 0,0-4 0,-2 4 0,1-2 0,-1 3 0,1 0 0,0-2 0,-3 1 0,4-1 0,-4 2 0,4-2 0,-5-4 0,5-1 0,-5-1 0,5 0 0,-4 2 0,3-5 0,-3 5 0,3-3 0,-3 4 0,3-1 0,-1 3 0,2-2 0,0 4 0,0-1 0,-2 1 0,2-1 0,-2-2 0,2 1 0,0-2 0,0 4 0,0-1 0,-2 1 0,2 1 0,-2-2 0,2 1 0,0-1 0,0 0 0,0 1 0,0-1 0,-2 0 0,1 1 0,-1-1 0,2-3 0,0 4 0,0-4 0,0 5 0,0 0 0,-2-3 0,2 2 0,-2-1 0,2 0 0,0 1 0,0-1 0,0 0 0,0 1 0,-2-1 0,0 0 0,-1 1 0,2-1 0,-1 2 0,1-3 0,-1 0 0,2 0 0,-2-2 0,2 2 0,-5-5 0,5 1 0,-3-4 0,1 5 0,2-2 0,-3 5 0,1 0 0,2 0 0,-2 2 0,0-1 0,2 2 0,-2-2 0,2 1 0,0-1 0,-2 0 0,2 1 0,-2-1 0,2-1 0,-2 3 0,1-2 0,0 0 0,1-1 0,-2 0 0,1 0 0,-1 3 0,2-5 0,-2 2 0,2-5 0,-2 3 0,-1-1 0,3 1 0,-2-1 0,0 1 0,1-4 0,-1 3 0,0-2 0,1 2 0,-1 3 0,2-2 0,0 4 0,0-1 0,-2 2 0,2-2 0,-4 1 0,3-1 0,-1-1 0,2 3 0,0-3 0,-1 3 0,0-3 0,-1 3 0,2-4 0,0 3 0,-2-2 0,2 1 0,-2-1 0,2-1 0,-2-1 0,1 2 0,-1-5 0,2 2 0,0-3 0,-2 4 0,2-3 0,-3 1 0,3-1 0,0 3 0,0-1 0,-2 3 0,2 0 0,-2 3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86 1 24575,'0'13'0,"0"-1"0,0-8 0,0 0 0,-3 5 0,1-4 0,-1 6 0,-1-4 0,4 0 0,-4 2 0,3-4 0,-3 1 0,3 1 0,0-2 0,-1 1 0,1-1 0,-3-1 0,2 2 0,-2-1 0,2 1 0,0-2 0,0 0 0,-1 5 0,1-4 0,0 3 0,2-3 0,-2-1 0,1 2 0,-1-2 0,2 2 0,-2-2 0,2 3 0,-4 0 0,3 0 0,-1 2 0,0-2 0,1 3 0,-3-1 0,4 1 0,-3-1 0,3-2 0,0 0 0,0-3 0,-2 3 0,2-3 0,-2 2 0,2 0 0,0-1 0,0 1 0,-2 0 0,2-1 0,-2 1 0,2 0 0,0-1 0,0 1 0,0 0 0,-2-2 0,1 3 0,-1-1 0,2-2 0,0 2 0,0 0 0,0-1 0,0 0 0,0 2 0,0-3 0,0 2 0,0 0 0,0-1 0,0 0 0,0 1 0,0-1 0,0 1 0,0 0 0,0-1 0,0 1 0,0 0 0,0-1 0,0 1 0,0 0 0,0-2 0,0 2 0,0 1 0,0-3 0,0 3 0,0-1 0,0-2 0,0 3 0,0-1 0,0-1 0,0 1 0,0 0 0,0-2 0,0 3 0,0-1 0,0-2 0,0 3 0,0-1 0,0-1 0,0 1 0,0 0 0,2-1 0,-1 1 0,1 0 0,-2-1 0,0 1 0,2 0 0,-2-2 0,2 2 0,0-1 0,-2 3 0,2-3 0,0 6 0,-1-6 0,1 2 0,-2-3 0,2 0 0,-2 2 0,2-1 0,0 1 0,-1-2 0,2 3 0,-2-3 0,3 3 0,-4-3 0,2 2 0,0-1 0,-2 2 0,4-1 0,-3-1 0,1 2 0,0-3 0,-2 0 0,4 5 0,-3-4 0,1 4 0,0-3 0,-1-1 0,1 2 0,-2-3 0,2 0 0,-2 2 0,4-1 0,-3 1 0,0-1 0,-1 1 0,0-1 0,2 2 0,-1-3 0,1 3 0,0-3 0,-2 3 0,2 0 0,-2-3 0,0 3 0,2-3 0,-2 2 0,2 2 0,0-2 0,-1 1 0,1-3 0,-2 3 0,0-2 0,1 1 0,0-2 0,1 3 0,-2-3 0,0 3 0,2-1 0,-2-1 0,2 1 0,-2 0 0,0-1 0,2 2 0,-2-3 0,2 3 0,-2-3 0,0 3 0,2-3 0,-1 2 0,1 2 0,-2-2 0,2 1 0,-2-3 0,2 2 0,-2-1 0,0 1 0,0 0 0,2-1 0,-2 1 0,2 0 0,-2-1 0,2 1 0,0 0 0,1 1 0,-1 0 0,-2 0 0,2-3 0,-2 2 0,2-1 0,0 1 0,-2-2 0,2 3 0,0-2 0,-1 4 0,1-5 0,0 5 0,-2-4 0,4 4 0,-3-2 0,1 0 0,0 0 0,-2-1 0,2-1 0,0 4 0,-1-4 0,3 2 0,-4-1 0,2-1 0,0 4 0,-1-4 0,3 4 0,-1-4 0,-1 1 0,0 1 0,0-2 0,-2 4 0,4-5 0,-3 3 0,3 0 0,-2-3 0,1 5 0,1-4 0,-4 4 0,4-2 0,-1 3 0,1-3 0,-1 2 0,1-4 0,-2 4 0,1-5 0,1 5 0,-4-4 0,5 4 0,-3-4 0,1 1 0,1 1 0,-4-2 0,4 4 0,-1-4 0,-1 4 0,2-5 0,-3 5 0,2-4 0,-2 1 0,1-2 0,0 0 0,0 3 0,0 0 0,0-1 0,0 3 0,-1-2 0,3 1 0,-4 0 0,4-3 0,-3 4 0,3-2 0,-4 0 0,2 0 0,0 0 0,-1 0 0,3 0 0,-4 2 0,2-4 0,0 1 0,-1 1 0,1-2 0,-1 1 0,0-1 0,1 1 0,-2-2 0,0 3 0,2-1 0,-2-2 0,4 2 0,-4-1 0,4-1 0,-3 4 0,3-2 0,-4 2 0,4-1 0,-3-2 0,3 1 0,-4-1 0,2 1 0,0-1 0,-2 4 0,4-4 0,-3 4 0,2-5 0,-2 5 0,3-4 0,-4 4 0,4-4 0,-4 1 0,2-1 0,0-1 0,-1 2 0,2-1 0,-2 1 0,3-2 0,-4 1 0,4-1 0,-2 0 0,1 2 0,-1-1 0,-2 1 0,2 0 0,-2-2 0,2 2 0,-2 0 0,2-1 0,-2 1 0,2 0 0,-2-1 0,0 1 0,2 3 0,-1-4 0,0 6 0,1-6 0,-1 4 0,1-4 0,-2 1 0,0-2 0,2 3 0,-2-3 0,2 4 0,-2-3 0,0 1 0,0 2 0,0-3 0,0 4 0,0-5 0,0 0 0,0 3 0,0-3 0,0 2 0,0 0 0,0-2 0,2 4 0,0-4 0,0 2 0,2-2 0,-4 1 0,4 1 0,-2-2 0,1 2 0,-1-1 0,0-1 0,-2 2 0,2-1 0,0 1 0,-2-2 0,2 3 0,0-3 0,-1 2 0,0 3 0,1-4 0,-1 4 0,1-5 0,0 3 0,-2-3 0,2 3 0,-2-3 0,3 3 0,-3-2 0,2 1 0,0 1 0,-1-2 0,1 1 0,-2-1 0,2 1 0,-1-1 0,1 2 0,0-1 0,-2-1 0,2 4 0,0-4 0,-1 1 0,1 1 0,0-2 0,-2 4 0,2-4 0,-2 1 0,2-1 0,-2 1 0,2 1 0,0-1 0,-1 1 0,1 0 0,0 0 0,-2 2 0,2 1 0,0-1 0,-1 1 0,1-1 0,0 1 0,-1-3 0,1 2 0,-2-5 0,2 5 0,-2-4 0,2 2 0,-2-3 0,2 0 0,-1 3 0,1-2 0,-2 1 0,2 1 0,-2-2 0,2 1 0,1 1 0,-3-2 0,2 1 0,-2-1 0,2-1 0,-1 2 0,0-1 0,1 1 0,-1 1 0,1-3 0,0 5 0,0-4 0,1 4 0,1-4 0,-4 4 0,2-4 0,0 1 0,-2-2 0,4 3 0,-3-2 0,1 2 0,-2-3 0,0 7 0,2 0 0,3 6 0,1-4 0,4 2 0,-5-5 0,2 2 0,-2-5 0,0 2 0,-1-2 0,-1 0 0,1 2 0,-1-1 0,-1 1 0,2 0 0,-3-1 0,3 1 0,-3-2 0,3 0 0,-4-1 0,2-1 0,0 1 0,-1-1 0,3 2 0,-4-1 0,2 1 0,0 1 0,-2 1 0,2-2 0,0 2 0,-1 1 0,3-3 0,-4 2 0,2-4 0,0 1 0,-1-2 0,3 3 0,-4-3 0,2 3 0,0-1 0,-2-2 0,2 3 0,0-3 0,-1 0 0,2 2 0,-2-1 0,2 1 0,-2-2 0,2 0 0,0 1 0,1 1 0,-2-2 0,2 2 0,-4-2 0,4 1 0,-2 1 0,3-2 0,-1 2 0,0-1 0,-2-1 0,2 0 0,-2 0 0,3 2 0,-3-1 0,2 1 0,-2-2 0,0 0 0,4 0 0,-6 1 0,6-1 0,-4 0 0,2 0 0,0 0 0,1-2 0,-1 2 0,0-2 0,2 0 0,-2 2 0,2-4 0,0 2 0,-2-2 0,2 0 0,3 0 0,-2 0 0,5 0 0,-5 0 0,2 0 0,-5 0 0,5 0 0,-4 0 0,2 0 0,-3 0 0,2 0 0,-1 0 0,1 0 0,0 0 0,-1 0 0,1 0 0,0 0 0,-1 0 0,1 0 0,0 0 0,-2 0 0,2 0 0,0 0 0,-1 0 0,1 0 0,0 0 0,-1 0 0,1 0 0,0-2 0,-1 2 0,1-2 0,0 2 0,-1-2 0,1 1 0,0 0 0,-2 1 0,2 0 0,0-2 0,-1 1 0,1-1 0,-1 1 0,0 0 0,1-2 0,-2 2 0,2-3 0,-1 4 0,1-4 0,-2 4 0,0-4 0,-2-2 0,2 3 0,-4-6 0,2 6 0,-2-2 0,0-1 0,0 2 0,0-2 0,0 0 0,0 1 0,0-1 0,0 0 0,0 2 0,0-2 0,0 0 0,0 1 0,0-1 0,0 1 0,0 0 0,0-1 0,0 0 0,0 2 0,0-2 0,0 0 0,0 1 0,0-1 0,0 0 0,0 2 0,0-2 0,0 0 0,0 1 0,-2-1 0,2 0 0,-2 1 0,0-1 0,1 1 0,-2-1 0,2 1 0,-1-1 0,1 2 0,0-2 0,-1 1 0,0-1 0,2 2 0,-2-3 0,0 3 0,2-3 0,-2 1 0,0 2 0,1-2 0,-1-1 0,2 3 0,-1-2 0,0-1 0,-3 3 0,4-2 0,-2 1 0,0-1 0,2 1 0,-2-1 0,2 0 0,-2 2 0,2-3 0,-2 1 0,0 1 0,1-1 0,0 2 0,1-2 0,0 1 0,-2-1 0,1 0 0,-1 1 0,0-1 0,2 2 0,-2-2 0,0 1 0,1-1 0,-2 1 0,2 1 0,-1-2 0,1 1 0,0-1 0,-1-1 0,2 2 0,0-1 0,-2 1 0,2 1 0,-4-2 0,4 1 0,-2-1 0,2-1 0,-2 2 0,1-1 0,-1-1 0,0 0 0,2-3 0,-5 1 0,5-1 0,-2 3 0,0-2 0,1 4 0,-1-4 0,0 4 0,2-1 0,-2-1 0,0 2 0,1-2 0,-1 1 0,0 1 0,2-2 0,-4 0 0,3 3 0,-1-3 0,0 0 0,2 2 0,-3-1 0,1 0 0,0 3 0,0-5 0,-2 5 0,3-3 0,-3 2 0,4-1 0,-2-1 0,0 1 0,2-1 0,-4 2 0,3-1 0,-3-1 0,4 1 0,-4-1 0,4 2 0,-4-1 0,3-1 0,-3 1 0,4-2 0,-4 3 0,4-1 0,-4 1 0,3-2 0,-3-1 0,4 0 0,-2 0 0,-1 1 0,3 1 0,-4-2 0,3 3 0,-3-3 0,4 2 0,-2-2 0,0 3 0,1-3 0,-3 3 0,4-3 0,-4 0 0,3 0 0,-3-5 0,1 2 0,0-5 0,-1 4 0,1-1 0,1 3 0,-3-1 0,3 1 0,-1 1 0,-1 2 0,3 1 0,0 1 0,-1-2 0,1 1 0,-3-1 0,4 2 0,-2-5 0,2 2 0,0-4 0,-2 1 0,1 1 0,-3-1 0,1 3 0,1-2 0,0 4 0,0-4 0,1 4 0,-3-4 0,1 2 0,1-3 0,-3 1 0,3-1 0,-1 1 0,-1-1 0,1 1 0,0 1 0,-1 2 0,4 1 0,-2 1 0,0-2 0,0 1 0,-1-1 0,1-1 0,0 2 0,0-4 0,-1 2 0,-1-3 0,3 1 0,-3-1 0,4 1 0,-2-1 0,0 3 0,1-2 0,-1 4 0,2-1 0,-2 1 0,2-1 0,-2 2 0,0-3 0,2 3 0,-4-2 0,3 1 0,-1-1 0,1 0 0,0 1 0,-1-1 0,0 0 0,2 2 0,-4-3 0,4 3 0,-4 0 0,3-2 0,-3 1 0,4-2 0,-2 3 0,0 0 0,0-3 0,-1 3 0,-1-5 0,4 4 0,-5-4 0,5 2 0,-2 0 0,0-2 0,1 4 0,-3-2 0,3 3 0,-2 0 0,2-3 0,-1 3 0,2-2 0,0-3 0,-2 4 0,2-4 0,-2 5 0,2 0 0,0-3 0,0 2 0,-2-1 0,1 1 0,0 1 0,1-3 0,0 2 0,-2-1 0,1-1 0,-1 2 0,2-2 0,0 3 0,-2 0 0,2-2 0,-2 1 0,0-2 0,1 3 0,-2 0 0,2-2 0,-3 1 0,4-1 0,-2 1 0,0-1 0,1 1 0,-3-2 0,4 3 0,-2-3 0,0 2 0,1-1 0,-1 1 0,2-1 0,-2 1 0,2-2 0,-4 1 0,3 1 0,-1-4 0,0 4 0,2-4 0,-4 4 0,3-4 0,-1 4 0,1-2 0,0 3 0,-1 0 0,0-3 0,2 3 0,-2-3 0,0 3 0,2-2 0,-2 1 0,2-1 0,-2 0 0,1-1 0,-3 0 0,4 0 0,-2 3 0,0-1 0,2-1 0,-2 1 0,0-2 0,1 3 0,-1-3 0,2 2 0,-2-1 0,2 1 0,-4-1 0,4 2 0,-2-2 0,0 2 0,2-3 0,-4 3 0,3-3 0,-3 3 0,4-3 0,-2 2 0,0-1 0,1 1 0,0-1 0,-1 2 0,-1-5 0,1 5 0,0-3 0,0 3 0,1-3 0,-2 2 0,2-4 0,-3 4 0,4-3 0,-4 3 0,3-4 0,-2 4 0,2-2 0,-1 0 0,0 0 0,1-2 0,-3-1 0,2 1 0,-1-4 0,-2 0 0,2-2 0,1 2 0,-3 1 0,5 2 0,-5 1 0,5 1 0,-2 2 0,0 1 0,1 1 0,-3-2 0,2 1 0,0-1 0,-2 2 0,1-3 0,1 0 0,-2 0 0,1-2 0,-1 2 0,1-3 0,-1 1 0,1 1 0,1-1 0,0 4 0,0-1 0,1 2 0,-3-1 0,2 1 0,0 0 0,-2-2 0,3 1 0,-3-1 0,2 1 0,0 1 0,-2 0 0,1-3 0,-1 0 0,1 1 0,-1-3 0,3 4 0,-3-4 0,4 4 0,-5-4 0,3 2 0,-1-3 0,-1 3 0,3-2 0,-3 2 0,2-1 0,-1 0 0,-1 3 0,4-4 0,-4 1 0,3-1 0,-3-3 0,1 1 0,0-1 0,-1 3 0,1-4 0,1 6 0,-3-5 0,2 5 0,1 0 0,-2-2 0,3 4 0,-1-2 0,2 3 0,-2-1 0,1-1 0,0 1 0,-1-2 0,1 0 0,-1 3 0,0-3 0,2 3 0,-4-1 0,2 0 0,0 0 0,-2-1 0,4 2 0,-4-4 0,3 2 0,-1-4 0,0 2 0,1-1 0,-1-1 0,0-2 0,1 2 0,-1 0 0,2 3 0,0 1 0,0 1 0,-2-2 0,2 3 0,-2-2 0,2 1 0,-2-1 0,2 0 0,-4 2 0,3-2 0,-1 2 0,1-5 0,0 4 0,-1-3 0,0 4 0,2-1 0,-4-1 0,3 1 0,-2-1 0,2 1 0,-1 1 0,2-2 0,-2 2 0,2-3 0,-2 1 0,2 1 0,0-1 0,-2 2 0,2-2 0,-2 1 0,0-1 0,0 2 0,-1 0 0,0-2 0,0 1 0,1-1 0,-2 1 0,3 1 0,-3 0 0,2-3 0,0 3 0,0-2 0,2-1 0,-2 3 0,2-2 0,-4 2 0,1-1 0,1 1 0,0-2 0,2 1 0,-2 0 0,2-1 0,-2-1 0,2 2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9.06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 50 24575,'9'16'0,"-1"-6"0,-3-4 0,-1-4 0,0 3 0,0-1 0,3-2 0,-3 2 0,5-1 0,-1-1 0,1 2 0,0-3 0,1 3 0,-1-4 0,1 3 0,-1-3 0,1 2 0,-3-2 0,2 2 0,-2-2 0,2 0 0,1 0 0,-1 0 0,1 0 0,-1 0 0,1 0 0,-1 0 0,1 0 0,-1 0 0,-2 0 0,0 0 0,-3 0 0,2 0 0,-1 0 0,1 0 0,0 0 0,-1 0 0,1 0 0,2 0 0,0 0 0,1 0 0,-2 0 0,-1 0 0,-1 0 0,2 0 0,-3 0 0,2 0 0,-1 0 0,0 0 0,2-4 0,-3 1 0,3-1 0,-3 0 0,0 2 0,0-1 0,1 0 0,1 0 0,-2-1 0,3 0 0,-3 0 0,0 0 0,-2 0 0,1-1 0,0 1 0,1 0 0,0 0 0,-2 0 0,2 0 0,-2 0 0,0-2 0,0 1 0,-2 0 0,0-1 0,2 1 0,-2 0 0,2-1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22:50:47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1252 1 24575,'0'17'0,"0"-1"0,0-8 0,0 0 0,0 0 0,0 0 0,0 0 0,0 0 0,0 1 0,0 4 0,-4-4 0,3 5 0,-3-6 0,4 1 0,0-1 0,0 0 0,0 0 0,-4 0 0,-1 1 0,1-1 0,-4 1 0,7-1 0,-7 1 0,7-1 0,-3 0 0,1 1 0,-2-1 0,-3 4 0,-1-2 0,4 3 0,-3 0 0,3-3 0,-4 3 0,4-5 0,-3 1 0,3-1 0,-4 6 0,4-5 0,-3 4 0,3 0 0,0-3 0,-3 3 0,7-5 0,-3 1 0,1-4 0,2 2 0,-7-2 0,3 3 0,-4 1 0,5-1 0,-4 1 0,7-1 0,-7 1 0,4-1 0,-1 1 0,-2-1 0,2 0 0,-4 1 0,1-1 0,-1 1 0,0-1 0,-4 5 0,3-3 0,-3 3 0,5-4 0,-1-1 0,4 1 0,-3-1 0,8 0 0,-8-3 0,3 2 0,-8-2 0,4 4 0,-5 0 0,6-5 0,-1 4 0,4-3 0,-7 3 0,2 1 0,-9 1 0,4-1 0,-3 0 0,4 0 0,-5 1 0,0-1 0,0 0 0,5 0 0,-4-4 0,4 3 0,-1-3 0,-2 5 0,2-1 0,-4-4 0,0 3 0,0-3 0,0 1 0,0 2 0,1-7 0,-1 7 0,0-2 0,0-1 0,0 3 0,0-3 0,0 5 0,5-5 0,-4 3 0,8-3 0,-8 0 0,8 3 0,-3-7 0,5 3 0,-1-1 0,0-2 0,1 3 0,-1 0 0,1-3 0,-1 3 0,1-4 0,-1 3 0,0-2 0,1 3 0,-1 0 0,-4-3 0,3 3 0,-3-1 0,0-2 0,3 3 0,-3-4 0,4 0 0,1 0 0,-1 0 0,1 4 0,-1-3 0,1 3 0,-6-4 0,5 3 0,-5-2 0,6 3 0,-1-4 0,1 0 0,0 0 0,3 0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623B7-2056-5949-9767-143C9957D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F96AC6-E36B-D343-991D-49302DFA9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468B3D-D09F-C84D-BFDC-5DEB531D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8FA1A9-06C4-D84B-B059-B1011DFB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EA440F-1B8A-694D-977F-0F895F1F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11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08378B-DF7C-8A4E-A13A-902B4A43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FE7A27-D967-5A49-861E-86C16935A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AD22DB-54AD-7147-91AB-CCD13D4A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1F586A-C24C-314E-967C-B833BED7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5E6D71-4CB0-384B-B63D-E7057BD1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64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3555B2-0EA0-DE49-AE62-6AB197392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722269-F2DA-A84C-952B-C5D58E66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110401-0452-BF47-AF83-15DA9210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C5183A-414C-3646-84CF-A8F751D96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80A129-8474-B24F-8EE1-50A3AB8C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0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1F2AF-0239-B749-A0FD-25640EB2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5A375-DD40-654A-95C3-0A8B2508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7430E1-EE6B-7743-904B-387A2511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66E56-BB58-7F4D-A158-E1C74DA9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0F6BC4-479F-A74F-B826-FBDC3B3C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50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D981-281B-BC4E-BDA0-73ED15F0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AF3526-EE99-284C-87B5-A81A4D17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A19472-5805-5F48-AA61-41F1F943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3389BA-BA5A-A147-A1EA-A60B6ACD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196A14-C55C-5742-A2C9-D32AD7C5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32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3E4F5-A6AA-354E-9392-7C9F644E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2C7C2-CF18-5145-B045-E9ED848BC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A1E539-DB5D-0842-AF00-F9EA7210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90E908-488B-ED4A-A1BB-63150B39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C126DC-2EE4-E94D-8C37-7D7AA080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5196C4-55B5-AF4F-B065-D63CB0CC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42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9D728-F04C-0D4F-98BC-3767FA49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5E8882-8CE2-BF47-910F-0DC921CE2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F84833-8F7A-A143-94D0-1352FFD82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FDAF47-CCE3-FA4E-848E-6FB27B91B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91C0B1-F4F7-7646-B939-A24F479FC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8C4466A-6EE8-3345-A819-EDE28A3B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0B22CFD-7823-9B41-AD17-4C8DA6D4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4D37E4-B7FD-FF4D-8A0A-E94D801F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59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14BD-4ACE-B748-BE16-63D18724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7A42B7-D0D1-7F45-950F-6BDA40F0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894C94-55DA-1640-A80F-D3575C2C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B92D97-6977-CE46-9980-85AA359D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33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5D9EA0-F18D-0246-BE42-D8BD172E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69243D-EED5-9447-A94F-1BE3285C5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3735FF-03A1-2041-8F05-D46CAA09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1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7354-5D1A-1149-855D-BB1AE950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F65BC8-E0F9-DD49-9BB6-30B17B60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FD8DFB-F2A7-6D47-B3BB-070AC37DD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7DA056-6DD1-AF42-AA90-F179A118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5CC01A-7E08-2347-8D78-74A03E5B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EA3A92-F8D6-744D-AEDA-23DB4DE3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6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CE036-725D-3948-A526-BB5590A5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6A3CD9-F8F1-1246-8E57-8C212079DC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95AF35-0658-1A45-9929-104C92E10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D5E315-D276-224A-8D46-B5865409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76A81C-9BCA-A341-878D-79F65D297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2C3EC2-06A1-C64D-B3B3-3D508B29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2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98128E-D9EE-1445-8402-4D01B4A1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A3B20F-DA53-014E-94D8-16A1473D8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A118CC-8EB3-5A47-9927-209368E6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99C73-E369-FA4E-AA69-1268B50825F3}" type="datetimeFigureOut">
              <a:rPr lang="en-GB" smtClean="0"/>
              <a:t>03/03/2020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ADF4AF-94FC-4541-AB1E-BC4AB1B06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F96F81-1E30-3D46-83AE-F9D1A22F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F53FF-7283-7443-8312-7BF37D3E19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1.png"/><Relationship Id="rId18" Type="http://schemas.openxmlformats.org/officeDocument/2006/relationships/customXml" Target="../ink/ink6.xml"/><Relationship Id="rId3" Type="http://schemas.openxmlformats.org/officeDocument/2006/relationships/image" Target="../media/image3.tiff"/><Relationship Id="rId21" Type="http://schemas.openxmlformats.org/officeDocument/2006/relationships/image" Target="../media/image150.png"/><Relationship Id="rId7" Type="http://schemas.openxmlformats.org/officeDocument/2006/relationships/image" Target="../media/image15.png"/><Relationship Id="rId12" Type="http://schemas.openxmlformats.org/officeDocument/2006/relationships/customXml" Target="../ink/ink3.xml"/><Relationship Id="rId17" Type="http://schemas.openxmlformats.org/officeDocument/2006/relationships/image" Target="../media/image13.png"/><Relationship Id="rId2" Type="http://schemas.openxmlformats.org/officeDocument/2006/relationships/image" Target="../media/image2.tiff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0.png"/><Relationship Id="rId5" Type="http://schemas.openxmlformats.org/officeDocument/2006/relationships/image" Target="../media/image5.tiff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2.xml"/><Relationship Id="rId19" Type="http://schemas.openxmlformats.org/officeDocument/2006/relationships/image" Target="../media/image14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40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14.xml"/><Relationship Id="rId17" Type="http://schemas.openxmlformats.org/officeDocument/2006/relationships/image" Target="../media/image16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0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2.png"/><Relationship Id="rId14" Type="http://schemas.openxmlformats.org/officeDocument/2006/relationships/customXml" Target="../ink/ink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橢圓 15">
            <a:extLst>
              <a:ext uri="{FF2B5EF4-FFF2-40B4-BE49-F238E27FC236}">
                <a16:creationId xmlns:a16="http://schemas.microsoft.com/office/drawing/2014/main" id="{3969E437-17F4-A946-A5D4-69345C6CACE3}"/>
              </a:ext>
            </a:extLst>
          </p:cNvPr>
          <p:cNvSpPr/>
          <p:nvPr/>
        </p:nvSpPr>
        <p:spPr>
          <a:xfrm rot="20640948">
            <a:off x="3930732" y="3788229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B695D5E-1C23-7748-A2B5-6728626AD7F4}"/>
              </a:ext>
            </a:extLst>
          </p:cNvPr>
          <p:cNvSpPr/>
          <p:nvPr/>
        </p:nvSpPr>
        <p:spPr>
          <a:xfrm rot="809688">
            <a:off x="6685425" y="3788228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DBCAF708-8DF6-5D49-A53B-757519A00FA8}"/>
              </a:ext>
            </a:extLst>
          </p:cNvPr>
          <p:cNvSpPr/>
          <p:nvPr/>
        </p:nvSpPr>
        <p:spPr>
          <a:xfrm>
            <a:off x="4601492" y="1274714"/>
            <a:ext cx="2855561" cy="2751021"/>
          </a:xfrm>
          <a:prstGeom prst="roundRect">
            <a:avLst/>
          </a:prstGeom>
          <a:solidFill>
            <a:srgbClr val="FC7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8C6FA7F2-FA39-3144-8FC1-FBA01C1DEC66}"/>
              </a:ext>
            </a:extLst>
          </p:cNvPr>
          <p:cNvSpPr/>
          <p:nvPr/>
        </p:nvSpPr>
        <p:spPr>
          <a:xfrm rot="17812086">
            <a:off x="3856968" y="2519980"/>
            <a:ext cx="1021900" cy="655785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4ACB788-E607-9346-B417-DA7ABA9CA768}"/>
              </a:ext>
            </a:extLst>
          </p:cNvPr>
          <p:cNvSpPr/>
          <p:nvPr/>
        </p:nvSpPr>
        <p:spPr>
          <a:xfrm rot="15498478">
            <a:off x="7103822" y="2527923"/>
            <a:ext cx="995726" cy="56704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6F762A2F-AD2C-6040-AA3D-EE2A901D7DE6}"/>
              </a:ext>
            </a:extLst>
          </p:cNvPr>
          <p:cNvSpPr/>
          <p:nvPr/>
        </p:nvSpPr>
        <p:spPr>
          <a:xfrm rot="16200000">
            <a:off x="5179234" y="1732049"/>
            <a:ext cx="822627" cy="527843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2EE2948-F3E3-1644-8756-E2CC7B229CE9}"/>
              </a:ext>
            </a:extLst>
          </p:cNvPr>
          <p:cNvSpPr/>
          <p:nvPr/>
        </p:nvSpPr>
        <p:spPr>
          <a:xfrm rot="16200000">
            <a:off x="5348703" y="2189250"/>
            <a:ext cx="1227760" cy="193614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BD36318-47CC-E04F-BFF7-40655E809B61}"/>
              </a:ext>
            </a:extLst>
          </p:cNvPr>
          <p:cNvSpPr/>
          <p:nvPr/>
        </p:nvSpPr>
        <p:spPr>
          <a:xfrm rot="16200000">
            <a:off x="5533903" y="2871860"/>
            <a:ext cx="471751" cy="11734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6D4F8CE9-AFAE-6042-8B3B-700DE990776B}"/>
              </a:ext>
            </a:extLst>
          </p:cNvPr>
          <p:cNvSpPr/>
          <p:nvPr/>
        </p:nvSpPr>
        <p:spPr>
          <a:xfrm rot="16200000">
            <a:off x="5937264" y="2859506"/>
            <a:ext cx="526028" cy="117343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70C9F8A-DE0E-5E44-84FF-9B5465088F6D}"/>
              </a:ext>
            </a:extLst>
          </p:cNvPr>
          <p:cNvSpPr/>
          <p:nvPr/>
        </p:nvSpPr>
        <p:spPr>
          <a:xfrm rot="16200000">
            <a:off x="5695356" y="2853715"/>
            <a:ext cx="526028" cy="130894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7BB6303-5962-3B4C-87AA-B4A1F17EA6A1}"/>
              </a:ext>
            </a:extLst>
          </p:cNvPr>
          <p:cNvSpPr/>
          <p:nvPr/>
        </p:nvSpPr>
        <p:spPr>
          <a:xfrm rot="16200000">
            <a:off x="5919469" y="1709418"/>
            <a:ext cx="822627" cy="527843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5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AD0E8FA-3A64-7446-AE10-F02D02F0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80020" y="1031436"/>
            <a:ext cx="4364316" cy="4375787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514A9B41-80FE-1449-9121-B79CBED35B90}"/>
              </a:ext>
            </a:extLst>
          </p:cNvPr>
          <p:cNvSpPr/>
          <p:nvPr/>
        </p:nvSpPr>
        <p:spPr>
          <a:xfrm rot="2275704">
            <a:off x="1116496" y="4203217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BED1F50-E5A9-5546-9EC0-0B540B015C5C}"/>
              </a:ext>
            </a:extLst>
          </p:cNvPr>
          <p:cNvSpPr/>
          <p:nvPr/>
        </p:nvSpPr>
        <p:spPr>
          <a:xfrm rot="809688">
            <a:off x="2334212" y="3992849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624F23-6F5D-3D44-9C8E-43D2E3836AFC}"/>
              </a:ext>
            </a:extLst>
          </p:cNvPr>
          <p:cNvSpPr/>
          <p:nvPr/>
        </p:nvSpPr>
        <p:spPr>
          <a:xfrm>
            <a:off x="1304544" y="1523050"/>
            <a:ext cx="2959400" cy="2927030"/>
          </a:xfrm>
          <a:prstGeom prst="rect">
            <a:avLst/>
          </a:prstGeom>
          <a:solidFill>
            <a:srgbClr val="FC7700"/>
          </a:solidFill>
          <a:ln>
            <a:solidFill>
              <a:srgbClr val="FFB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F03C2EC9-C7C0-8F44-BA4D-7853C347A970}"/>
              </a:ext>
            </a:extLst>
          </p:cNvPr>
          <p:cNvSpPr/>
          <p:nvPr/>
        </p:nvSpPr>
        <p:spPr>
          <a:xfrm rot="12673801">
            <a:off x="798055" y="2808030"/>
            <a:ext cx="995726" cy="56704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A5B3CBC-3AC6-FF46-A732-18B13AB46575}"/>
              </a:ext>
            </a:extLst>
          </p:cNvPr>
          <p:cNvSpPr/>
          <p:nvPr/>
        </p:nvSpPr>
        <p:spPr>
          <a:xfrm rot="3738009">
            <a:off x="2180831" y="2099526"/>
            <a:ext cx="924428" cy="539841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6CCD21D-C665-9B40-B17D-2AF6C3D4D41E}"/>
              </a:ext>
            </a:extLst>
          </p:cNvPr>
          <p:cNvSpPr/>
          <p:nvPr/>
        </p:nvSpPr>
        <p:spPr>
          <a:xfrm rot="3783774">
            <a:off x="3008089" y="1907315"/>
            <a:ext cx="924428" cy="539841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4B93C63-1E92-2E42-A355-917785C0955A}"/>
              </a:ext>
            </a:extLst>
          </p:cNvPr>
          <p:cNvSpPr/>
          <p:nvPr/>
        </p:nvSpPr>
        <p:spPr>
          <a:xfrm rot="17351278">
            <a:off x="2643399" y="3012850"/>
            <a:ext cx="1628819" cy="11585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D3078E1-2242-B749-8E5B-4B37B368EDA9}"/>
              </a:ext>
            </a:extLst>
          </p:cNvPr>
          <p:cNvSpPr/>
          <p:nvPr/>
        </p:nvSpPr>
        <p:spPr>
          <a:xfrm rot="6743496">
            <a:off x="2800124" y="3217253"/>
            <a:ext cx="1315369" cy="95305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5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172EE51-DDC4-484B-ACDB-0760ED81B2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31450">
            <a:off x="1079716" y="766400"/>
            <a:ext cx="695079" cy="10954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E509BC-10A2-EE46-AA24-60DB4052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8026">
            <a:off x="6895254" y="238375"/>
            <a:ext cx="949347" cy="949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2F6E9E-58DA-294A-9977-8899E966F4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57590">
            <a:off x="2208711" y="2348746"/>
            <a:ext cx="783427" cy="6373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C3541B-EEF9-D144-A050-89979454A7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33480">
            <a:off x="3684276" y="212471"/>
            <a:ext cx="1048824" cy="10488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4F2830-F4C4-AE45-B18E-D20C7A5731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33480">
            <a:off x="10104842" y="4994565"/>
            <a:ext cx="1048824" cy="10488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66BF3C-F377-A649-A849-5C0E715968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126811">
            <a:off x="1171734" y="5220399"/>
            <a:ext cx="1099123" cy="10991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B3A397-BAAF-4B4B-9121-A0F2D68092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57590">
            <a:off x="10595445" y="617684"/>
            <a:ext cx="783427" cy="637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67F89F8-D7A4-0145-B421-E3B720860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45144" y="1610703"/>
            <a:ext cx="730992" cy="7309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17193D6-8B23-6044-B61A-7C8514472A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012192">
            <a:off x="1055928" y="3331196"/>
            <a:ext cx="909840" cy="90984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72EFAA0-86C0-D645-9E10-1989DF41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44470" b="-1"/>
          <a:stretch/>
        </p:blipFill>
        <p:spPr>
          <a:xfrm rot="554546">
            <a:off x="4049969" y="5701162"/>
            <a:ext cx="653947" cy="57118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7012BE5D-C083-0244-A526-1D840B7BDD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8026">
            <a:off x="10373280" y="2262644"/>
            <a:ext cx="949347" cy="94934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81D0A86-30FA-8645-A812-EA0980EC9B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5746" flipH="1">
            <a:off x="7302661" y="5899289"/>
            <a:ext cx="639487" cy="639487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05117023-B493-B34E-A457-0A35268082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012192">
            <a:off x="8290224" y="4965900"/>
            <a:ext cx="909840" cy="90984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37EF22-3C80-1E48-82C1-5B4A6A1AC0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031111">
            <a:off x="9468593" y="3661433"/>
            <a:ext cx="525545" cy="828259"/>
          </a:xfrm>
          <a:prstGeom prst="rect">
            <a:avLst/>
          </a:prstGeom>
        </p:spPr>
      </p:pic>
      <p:sp>
        <p:nvSpPr>
          <p:cNvPr id="65" name="橢圓 64">
            <a:extLst>
              <a:ext uri="{FF2B5EF4-FFF2-40B4-BE49-F238E27FC236}">
                <a16:creationId xmlns:a16="http://schemas.microsoft.com/office/drawing/2014/main" id="{B313B99E-A6AB-1B48-B247-221E9429FEF0}"/>
              </a:ext>
            </a:extLst>
          </p:cNvPr>
          <p:cNvSpPr/>
          <p:nvPr/>
        </p:nvSpPr>
        <p:spPr>
          <a:xfrm rot="2275704">
            <a:off x="4117620" y="4043628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DC59034A-E574-5E46-AC21-D489715B408A}"/>
              </a:ext>
            </a:extLst>
          </p:cNvPr>
          <p:cNvSpPr/>
          <p:nvPr/>
        </p:nvSpPr>
        <p:spPr>
          <a:xfrm rot="809688">
            <a:off x="5335336" y="3833260"/>
            <a:ext cx="1567543" cy="807522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B2198327-19EA-B446-B729-54385CC81F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46" b="89720" l="3233" r="95690">
                        <a14:foregroundMark x1="89009" y1="19159" x2="95259" y2="30841"/>
                        <a14:foregroundMark x1="95259" y1="30841" x2="94174" y2="37897"/>
                        <a14:foregroundMark x1="92888" y1="45327" x2="95905" y2="61682"/>
                        <a14:foregroundMark x1="95905" y1="61682" x2="95690" y2="63084"/>
                        <a14:foregroundMark x1="31681" y1="34112" x2="23707" y2="32243"/>
                        <a14:foregroundMark x1="23707" y1="32243" x2="23743" y2="32123"/>
                        <a14:foregroundMark x1="5819" y1="29907" x2="4763" y2="36013"/>
                        <a14:backgroundMark x1="2155" y1="45794" x2="2586" y2="46729"/>
                        <a14:backgroundMark x1="2155" y1="41121" x2="2155" y2="43925"/>
                        <a14:backgroundMark x1="70905" y1="34579" x2="71552" y2="36916"/>
                        <a14:backgroundMark x1="88793" y1="29439" x2="88793" y2="29439"/>
                        <a14:backgroundMark x1="93534" y1="40654" x2="93966" y2="39252"/>
                        <a14:backgroundMark x1="93319" y1="41121" x2="93534" y2="42523"/>
                        <a14:backgroundMark x1="93534" y1="41121" x2="93534" y2="41121"/>
                        <a14:backgroundMark x1="93534" y1="41589" x2="93534" y2="42056"/>
                        <a14:backgroundMark x1="93103" y1="39720" x2="94181" y2="42056"/>
                        <a14:backgroundMark x1="88578" y1="62150" x2="88362" y2="53271"/>
                        <a14:backgroundMark x1="70690" y1="48598" x2="72198" y2="61215"/>
                        <a14:backgroundMark x1="22629" y1="32243" x2="23707" y2="30841"/>
                        <a14:backgroundMark x1="22845" y1="32243" x2="23922" y2="30841"/>
                        <a14:backgroundMark x1="21983" y1="40187" x2="23707" y2="31308"/>
                        <a14:backgroundMark x1="9483" y1="38785" x2="9914" y2="40187"/>
                        <a14:backgroundMark x1="9698" y1="55607" x2="10776" y2="56542"/>
                        <a14:backgroundMark x1="2586" y1="39720" x2="3879" y2="42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3072">
            <a:off x="2868511" y="3816069"/>
            <a:ext cx="5885428" cy="2714400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193C8627-C17C-B94E-ACCF-7F0B54AC74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42580">
            <a:off x="8058731" y="3068530"/>
            <a:ext cx="588221" cy="478552"/>
          </a:xfrm>
          <a:prstGeom prst="rect">
            <a:avLst/>
          </a:prstGeom>
        </p:spPr>
      </p:pic>
      <p:sp>
        <p:nvSpPr>
          <p:cNvPr id="27" name="圓角矩形 26">
            <a:extLst>
              <a:ext uri="{FF2B5EF4-FFF2-40B4-BE49-F238E27FC236}">
                <a16:creationId xmlns:a16="http://schemas.microsoft.com/office/drawing/2014/main" id="{D786FE4E-4A22-DA4D-B16C-9F4A67C59543}"/>
              </a:ext>
            </a:extLst>
          </p:cNvPr>
          <p:cNvSpPr/>
          <p:nvPr/>
        </p:nvSpPr>
        <p:spPr>
          <a:xfrm>
            <a:off x="4390860" y="1440434"/>
            <a:ext cx="2855561" cy="2751021"/>
          </a:xfrm>
          <a:prstGeom prst="roundRect">
            <a:avLst/>
          </a:prstGeom>
          <a:solidFill>
            <a:srgbClr val="FC7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6A196AE7-C74D-4441-A356-7DDCD97C3585}"/>
              </a:ext>
            </a:extLst>
          </p:cNvPr>
          <p:cNvSpPr/>
          <p:nvPr/>
        </p:nvSpPr>
        <p:spPr>
          <a:xfrm rot="12673801">
            <a:off x="3799179" y="2648441"/>
            <a:ext cx="995726" cy="56704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C7C91DB-FD4B-DD41-B3C4-C083750367BC}"/>
              </a:ext>
            </a:extLst>
          </p:cNvPr>
          <p:cNvSpPr/>
          <p:nvPr/>
        </p:nvSpPr>
        <p:spPr>
          <a:xfrm rot="3738009">
            <a:off x="5181955" y="1939937"/>
            <a:ext cx="924428" cy="539841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9DBB655-48AB-174E-8490-09C7BC18D0A7}"/>
              </a:ext>
            </a:extLst>
          </p:cNvPr>
          <p:cNvSpPr/>
          <p:nvPr/>
        </p:nvSpPr>
        <p:spPr>
          <a:xfrm rot="3783774">
            <a:off x="6009213" y="1747726"/>
            <a:ext cx="924428" cy="539841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F8F1D29-0993-374A-A33A-D3AE1F1E1592}"/>
              </a:ext>
            </a:extLst>
          </p:cNvPr>
          <p:cNvSpPr/>
          <p:nvPr/>
        </p:nvSpPr>
        <p:spPr>
          <a:xfrm rot="17351278">
            <a:off x="5644523" y="2853261"/>
            <a:ext cx="1628819" cy="11585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4A92F05-FB6C-924D-BEAC-F13D7F67B84C}"/>
              </a:ext>
            </a:extLst>
          </p:cNvPr>
          <p:cNvSpPr/>
          <p:nvPr/>
        </p:nvSpPr>
        <p:spPr>
          <a:xfrm rot="6743496">
            <a:off x="5801248" y="3057664"/>
            <a:ext cx="1315369" cy="95305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90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>
            <a:extLst>
              <a:ext uri="{FF2B5EF4-FFF2-40B4-BE49-F238E27FC236}">
                <a16:creationId xmlns:a16="http://schemas.microsoft.com/office/drawing/2014/main" id="{23CC8BD4-2B89-D54B-8600-6E89CDAA8F3C}"/>
              </a:ext>
            </a:extLst>
          </p:cNvPr>
          <p:cNvSpPr/>
          <p:nvPr/>
        </p:nvSpPr>
        <p:spPr>
          <a:xfrm>
            <a:off x="3491345" y="942783"/>
            <a:ext cx="4833257" cy="458387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40748FF-F674-B841-9F12-91CCD4529D51}"/>
              </a:ext>
            </a:extLst>
          </p:cNvPr>
          <p:cNvSpPr/>
          <p:nvPr/>
        </p:nvSpPr>
        <p:spPr>
          <a:xfrm rot="16200000">
            <a:off x="5460259" y="4016965"/>
            <a:ext cx="822627" cy="52784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7EB9D953-9062-1C4E-87DC-1AD396264C4D}"/>
              </a:ext>
            </a:extLst>
          </p:cNvPr>
          <p:cNvSpPr/>
          <p:nvPr/>
        </p:nvSpPr>
        <p:spPr>
          <a:xfrm rot="13476317">
            <a:off x="5832203" y="2862156"/>
            <a:ext cx="678807" cy="46367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5EABF95-635A-1540-A73B-900193B1024A}"/>
              </a:ext>
            </a:extLst>
          </p:cNvPr>
          <p:cNvSpPr/>
          <p:nvPr/>
        </p:nvSpPr>
        <p:spPr>
          <a:xfrm rot="7214858">
            <a:off x="5991600" y="3985165"/>
            <a:ext cx="741277" cy="412640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A69638D8-B4EE-BF4B-92E2-80BA7C9BD019}"/>
              </a:ext>
            </a:extLst>
          </p:cNvPr>
          <p:cNvSpPr/>
          <p:nvPr/>
        </p:nvSpPr>
        <p:spPr>
          <a:xfrm rot="3010474">
            <a:off x="7159938" y="3999344"/>
            <a:ext cx="741277" cy="412640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A05E77EA-5DA5-BF49-9428-A41C7F85573B}"/>
              </a:ext>
            </a:extLst>
          </p:cNvPr>
          <p:cNvSpPr/>
          <p:nvPr/>
        </p:nvSpPr>
        <p:spPr>
          <a:xfrm>
            <a:off x="6204944" y="2757135"/>
            <a:ext cx="1478461" cy="1382235"/>
          </a:xfrm>
          <a:prstGeom prst="roundRect">
            <a:avLst/>
          </a:prstGeom>
          <a:solidFill>
            <a:srgbClr val="FC7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518EA1FE-E125-E442-A562-00F4E5AC8837}"/>
              </a:ext>
            </a:extLst>
          </p:cNvPr>
          <p:cNvSpPr/>
          <p:nvPr/>
        </p:nvSpPr>
        <p:spPr>
          <a:xfrm rot="18602092">
            <a:off x="7385953" y="2940732"/>
            <a:ext cx="678807" cy="46367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5155E8C-1103-C84E-8142-5DC23E0802CD}"/>
              </a:ext>
            </a:extLst>
          </p:cNvPr>
          <p:cNvSpPr/>
          <p:nvPr/>
        </p:nvSpPr>
        <p:spPr>
          <a:xfrm rot="21067505">
            <a:off x="6518805" y="3324376"/>
            <a:ext cx="619861" cy="8095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EC07C61-1015-884E-87C7-DA1D406C9DE7}"/>
              </a:ext>
            </a:extLst>
          </p:cNvPr>
          <p:cNvSpPr/>
          <p:nvPr/>
        </p:nvSpPr>
        <p:spPr>
          <a:xfrm>
            <a:off x="6576049" y="3669073"/>
            <a:ext cx="544514" cy="44110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0A2A4276-871E-904C-9E5D-D29A38853C6A}"/>
              </a:ext>
            </a:extLst>
          </p:cNvPr>
          <p:cNvCxnSpPr>
            <a:cxnSpLocks/>
          </p:cNvCxnSpPr>
          <p:nvPr/>
        </p:nvCxnSpPr>
        <p:spPr>
          <a:xfrm>
            <a:off x="6454770" y="2901431"/>
            <a:ext cx="288317" cy="172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弦 46">
            <a:extLst>
              <a:ext uri="{FF2B5EF4-FFF2-40B4-BE49-F238E27FC236}">
                <a16:creationId xmlns:a16="http://schemas.microsoft.com/office/drawing/2014/main" id="{94CA71EA-3AB6-474C-AB35-09CDD517B6C9}"/>
              </a:ext>
            </a:extLst>
          </p:cNvPr>
          <p:cNvSpPr/>
          <p:nvPr/>
        </p:nvSpPr>
        <p:spPr>
          <a:xfrm rot="16865591">
            <a:off x="6610455" y="2961519"/>
            <a:ext cx="867735" cy="228480"/>
          </a:xfrm>
          <a:prstGeom prst="cho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弦 47">
            <a:extLst>
              <a:ext uri="{FF2B5EF4-FFF2-40B4-BE49-F238E27FC236}">
                <a16:creationId xmlns:a16="http://schemas.microsoft.com/office/drawing/2014/main" id="{14AC7712-6716-3A45-AF74-CA2FF3134068}"/>
              </a:ext>
            </a:extLst>
          </p:cNvPr>
          <p:cNvSpPr/>
          <p:nvPr/>
        </p:nvSpPr>
        <p:spPr>
          <a:xfrm rot="16368967" flipV="1">
            <a:off x="6247598" y="2963805"/>
            <a:ext cx="830665" cy="226417"/>
          </a:xfrm>
          <a:prstGeom prst="cho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ADF00FCF-718A-4E44-9A8A-332E1D23EC0F}"/>
              </a:ext>
            </a:extLst>
          </p:cNvPr>
          <p:cNvCxnSpPr>
            <a:cxnSpLocks/>
          </p:cNvCxnSpPr>
          <p:nvPr/>
        </p:nvCxnSpPr>
        <p:spPr>
          <a:xfrm flipH="1">
            <a:off x="6936268" y="2919496"/>
            <a:ext cx="360500" cy="140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29B77939-9064-1B41-BC14-74937A900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482" b="16843"/>
          <a:stretch/>
        </p:blipFill>
        <p:spPr>
          <a:xfrm rot="20847574">
            <a:off x="2968186" y="1345683"/>
            <a:ext cx="3349155" cy="3212410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9366091-E56F-814A-ACBE-918EA9CC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64814">
            <a:off x="4495377" y="1771291"/>
            <a:ext cx="726077" cy="63458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370B0574-FAEB-EC48-8370-C0908A8A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294" y="2850094"/>
            <a:ext cx="594638" cy="65147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CB665D3-C77D-6042-BF15-2453B17AF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49370">
            <a:off x="3942710" y="2807996"/>
            <a:ext cx="541232" cy="541232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022F5F27-E991-0B4B-93FA-A9D176D89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25" y="3645188"/>
            <a:ext cx="535379" cy="535379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16841CC1-8189-464A-9603-D4D76FC29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5705">
            <a:off x="4298844" y="3503453"/>
            <a:ext cx="527843" cy="5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27B616-E744-5C47-89BD-025143545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3" t="7922" r="23416" b="13306"/>
          <a:stretch/>
        </p:blipFill>
        <p:spPr>
          <a:xfrm>
            <a:off x="3336966" y="783771"/>
            <a:ext cx="5237018" cy="49520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215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2905437-50B0-0744-AB33-606395FB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89720" l="3233" r="95690">
                        <a14:foregroundMark x1="89009" y1="19159" x2="95259" y2="30841"/>
                        <a14:foregroundMark x1="95259" y1="30841" x2="94174" y2="37897"/>
                        <a14:foregroundMark x1="92888" y1="45327" x2="95905" y2="61682"/>
                        <a14:foregroundMark x1="95905" y1="61682" x2="95690" y2="63084"/>
                        <a14:foregroundMark x1="31681" y1="34112" x2="23707" y2="32243"/>
                        <a14:foregroundMark x1="23707" y1="32243" x2="23743" y2="32123"/>
                        <a14:foregroundMark x1="5819" y1="29907" x2="4763" y2="36013"/>
                        <a14:backgroundMark x1="2155" y1="45794" x2="2586" y2="46729"/>
                        <a14:backgroundMark x1="2155" y1="41121" x2="2155" y2="43925"/>
                        <a14:backgroundMark x1="70905" y1="34579" x2="71552" y2="36916"/>
                        <a14:backgroundMark x1="88793" y1="29439" x2="88793" y2="29439"/>
                        <a14:backgroundMark x1="93534" y1="40654" x2="93966" y2="39252"/>
                        <a14:backgroundMark x1="93319" y1="41121" x2="93534" y2="42523"/>
                        <a14:backgroundMark x1="93534" y1="41121" x2="93534" y2="41121"/>
                        <a14:backgroundMark x1="93534" y1="41589" x2="93534" y2="42056"/>
                        <a14:backgroundMark x1="93103" y1="39720" x2="94181" y2="42056"/>
                        <a14:backgroundMark x1="88578" y1="62150" x2="88362" y2="53271"/>
                        <a14:backgroundMark x1="70690" y1="48598" x2="72198" y2="61215"/>
                        <a14:backgroundMark x1="22629" y1="32243" x2="23707" y2="30841"/>
                        <a14:backgroundMark x1="22845" y1="32243" x2="23922" y2="30841"/>
                        <a14:backgroundMark x1="21983" y1="40187" x2="23707" y2="31308"/>
                        <a14:backgroundMark x1="9483" y1="38785" x2="9914" y2="40187"/>
                        <a14:backgroundMark x1="9698" y1="55607" x2="10776" y2="56542"/>
                        <a14:backgroundMark x1="2586" y1="39720" x2="3879" y2="42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3072">
            <a:off x="2143735" y="1638040"/>
            <a:ext cx="5885428" cy="27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7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172EE51-DDC4-484B-ACDB-0760ED81B2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331450">
            <a:off x="1079716" y="766400"/>
            <a:ext cx="695079" cy="10954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E509BC-10A2-EE46-AA24-60DB4052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8026">
            <a:off x="6895254" y="238375"/>
            <a:ext cx="949347" cy="9493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2F6E9E-58DA-294A-9977-8899E966F4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57590">
            <a:off x="2208711" y="2348746"/>
            <a:ext cx="783427" cy="6373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C3541B-EEF9-D144-A050-89979454A7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33480">
            <a:off x="3684276" y="212471"/>
            <a:ext cx="1048824" cy="10488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4F2830-F4C4-AE45-B18E-D20C7A5731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233480">
            <a:off x="10323541" y="4014997"/>
            <a:ext cx="1048824" cy="10488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66BF3C-F377-A649-A849-5C0E715968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126811">
            <a:off x="1171734" y="5220399"/>
            <a:ext cx="1099123" cy="10991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5B3A397-BAAF-4B4B-9121-A0F2D68092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57590">
            <a:off x="10595445" y="617684"/>
            <a:ext cx="783427" cy="6373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67F89F8-D7A4-0145-B421-E3B720860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45144" y="1610703"/>
            <a:ext cx="730992" cy="7309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17193D6-8B23-6044-B61A-7C8514472A6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012192">
            <a:off x="1055928" y="3331196"/>
            <a:ext cx="909840" cy="90984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B8DE4AC-64C7-2F41-A16D-BD298B794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3072">
            <a:off x="2826488" y="3759448"/>
            <a:ext cx="5885428" cy="27144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72EFAA0-86C0-D645-9E10-1989DF41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44470" b="-1"/>
          <a:stretch/>
        </p:blipFill>
        <p:spPr>
          <a:xfrm rot="554546">
            <a:off x="4049969" y="5701162"/>
            <a:ext cx="653947" cy="57118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7012BE5D-C083-0244-A526-1D840B7BDD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8026">
            <a:off x="10373280" y="2262644"/>
            <a:ext cx="949347" cy="94934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81D0A86-30FA-8645-A812-EA0980EC9B8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5746" flipH="1">
            <a:off x="7302661" y="5899289"/>
            <a:ext cx="639487" cy="639487"/>
          </a:xfrm>
          <a:prstGeom prst="rect">
            <a:avLst/>
          </a:prstGeom>
        </p:spPr>
      </p:pic>
      <p:sp>
        <p:nvSpPr>
          <p:cNvPr id="44" name="橢圓 43">
            <a:extLst>
              <a:ext uri="{FF2B5EF4-FFF2-40B4-BE49-F238E27FC236}">
                <a16:creationId xmlns:a16="http://schemas.microsoft.com/office/drawing/2014/main" id="{8C690B51-B26F-F642-A519-515453BCD3D3}"/>
              </a:ext>
            </a:extLst>
          </p:cNvPr>
          <p:cNvSpPr/>
          <p:nvPr/>
        </p:nvSpPr>
        <p:spPr>
          <a:xfrm rot="16200000">
            <a:off x="4366346" y="853420"/>
            <a:ext cx="2760888" cy="38153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A2BCE2D-727C-D443-B8F8-FD4BDADF1AE0}"/>
              </a:ext>
            </a:extLst>
          </p:cNvPr>
          <p:cNvSpPr/>
          <p:nvPr/>
        </p:nvSpPr>
        <p:spPr>
          <a:xfrm rot="1830411">
            <a:off x="3941135" y="1372060"/>
            <a:ext cx="620397" cy="207705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9AF6AD68-2181-2B46-AE2B-4201FC4D2CE8}"/>
              </a:ext>
            </a:extLst>
          </p:cNvPr>
          <p:cNvSpPr/>
          <p:nvPr/>
        </p:nvSpPr>
        <p:spPr>
          <a:xfrm rot="20402032">
            <a:off x="7128576" y="1612222"/>
            <a:ext cx="620397" cy="207705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08DC606D-02D7-1D4D-981E-ADFAFE239B38}"/>
              </a:ext>
            </a:extLst>
          </p:cNvPr>
          <p:cNvSpPr/>
          <p:nvPr/>
        </p:nvSpPr>
        <p:spPr>
          <a:xfrm>
            <a:off x="5476290" y="2685524"/>
            <a:ext cx="474328" cy="332550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85D1D772-F4BD-D14E-BB46-613E7240061E}"/>
              </a:ext>
            </a:extLst>
          </p:cNvPr>
          <p:cNvSpPr/>
          <p:nvPr/>
        </p:nvSpPr>
        <p:spPr>
          <a:xfrm rot="16200000">
            <a:off x="4870845" y="1892146"/>
            <a:ext cx="736430" cy="518105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1647E042-BFBE-064C-AF9D-9CA03691611A}"/>
              </a:ext>
            </a:extLst>
          </p:cNvPr>
          <p:cNvSpPr/>
          <p:nvPr/>
        </p:nvSpPr>
        <p:spPr>
          <a:xfrm rot="16200000">
            <a:off x="5971880" y="1916412"/>
            <a:ext cx="736430" cy="518105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753AF97D-6CF3-C946-96DA-82A33F2EE2B7}"/>
              </a:ext>
            </a:extLst>
          </p:cNvPr>
          <p:cNvSpPr/>
          <p:nvPr/>
        </p:nvSpPr>
        <p:spPr>
          <a:xfrm rot="16200000">
            <a:off x="5437359" y="3106217"/>
            <a:ext cx="465566" cy="48276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5567D2C-0486-F04D-86D8-5A2A6E7AB9C8}"/>
              </a:ext>
            </a:extLst>
          </p:cNvPr>
          <p:cNvGrpSpPr/>
          <p:nvPr/>
        </p:nvGrpSpPr>
        <p:grpSpPr>
          <a:xfrm>
            <a:off x="5318482" y="2865809"/>
            <a:ext cx="815400" cy="702360"/>
            <a:chOff x="2666230" y="4817988"/>
            <a:chExt cx="81540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602DF6A8-FD32-4E47-93C1-AAC111CEB661}"/>
                    </a:ext>
                  </a:extLst>
                </p14:cNvPr>
                <p14:cNvContentPartPr/>
                <p14:nvPr/>
              </p14:nvContentPartPr>
              <p14:xfrm>
                <a:off x="2666230" y="4817988"/>
                <a:ext cx="450720" cy="360360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602DF6A8-FD32-4E47-93C1-AAC111CEB6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30590" y="4782348"/>
                  <a:ext cx="522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6C966BF1-9D1D-D84A-8CA4-1E8CEA81F26E}"/>
                    </a:ext>
                  </a:extLst>
                </p14:cNvPr>
                <p14:cNvContentPartPr/>
                <p14:nvPr/>
              </p14:nvContentPartPr>
              <p14:xfrm>
                <a:off x="3098950" y="5015988"/>
                <a:ext cx="382680" cy="192600"/>
              </p14:xfrm>
            </p:contentPart>
          </mc:Choice>
          <mc:Fallback xmlns=""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6C966BF1-9D1D-D84A-8CA4-1E8CEA81F2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3310" y="4980348"/>
                  <a:ext cx="45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3563B6C1-E79E-E044-BBAB-351E84EA7FA2}"/>
                    </a:ext>
                  </a:extLst>
                </p14:cNvPr>
                <p14:cNvContentPartPr/>
                <p14:nvPr/>
              </p14:nvContentPartPr>
              <p14:xfrm>
                <a:off x="2818150" y="5185548"/>
                <a:ext cx="483840" cy="334800"/>
              </p14:xfrm>
            </p:contentPart>
          </mc:Choice>
          <mc:Fallback xmlns=""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3563B6C1-E79E-E044-BBAB-351E84EA7F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2150" y="5149908"/>
                  <a:ext cx="555480" cy="40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筆跡 54">
                <a:extLst>
                  <a:ext uri="{FF2B5EF4-FFF2-40B4-BE49-F238E27FC236}">
                    <a16:creationId xmlns:a16="http://schemas.microsoft.com/office/drawing/2014/main" id="{0CA208D0-8B19-804D-9AE8-6BE194061AD0}"/>
                  </a:ext>
                </a:extLst>
              </p14:cNvPr>
              <p14:cNvContentPartPr/>
              <p14:nvPr/>
            </p14:nvContentPartPr>
            <p14:xfrm>
              <a:off x="5951430" y="3306629"/>
              <a:ext cx="360" cy="295560"/>
            </p14:xfrm>
          </p:contentPart>
        </mc:Choice>
        <mc:Fallback xmlns="">
          <p:pic>
            <p:nvPicPr>
              <p:cNvPr id="55" name="筆跡 54">
                <a:extLst>
                  <a:ext uri="{FF2B5EF4-FFF2-40B4-BE49-F238E27FC236}">
                    <a16:creationId xmlns:a16="http://schemas.microsoft.com/office/drawing/2014/main" id="{0CA208D0-8B19-804D-9AE8-6BE194061A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5790" y="3270629"/>
                <a:ext cx="720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筆跡 55">
                <a:extLst>
                  <a:ext uri="{FF2B5EF4-FFF2-40B4-BE49-F238E27FC236}">
                    <a16:creationId xmlns:a16="http://schemas.microsoft.com/office/drawing/2014/main" id="{20D3909E-BCD6-B94E-B841-D289864C6EC9}"/>
                  </a:ext>
                </a:extLst>
              </p14:cNvPr>
              <p14:cNvContentPartPr/>
              <p14:nvPr/>
            </p14:nvContentPartPr>
            <p14:xfrm rot="1104836">
              <a:off x="6660227" y="3062476"/>
              <a:ext cx="477720" cy="618120"/>
            </p14:xfrm>
          </p:contentPart>
        </mc:Choice>
        <mc:Fallback xmlns="">
          <p:pic>
            <p:nvPicPr>
              <p:cNvPr id="56" name="筆跡 55">
                <a:extLst>
                  <a:ext uri="{FF2B5EF4-FFF2-40B4-BE49-F238E27FC236}">
                    <a16:creationId xmlns:a16="http://schemas.microsoft.com/office/drawing/2014/main" id="{20D3909E-BCD6-B94E-B841-D289864C6E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1104836">
                <a:off x="6624587" y="3026476"/>
                <a:ext cx="5493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筆跡 56">
                <a:extLst>
                  <a:ext uri="{FF2B5EF4-FFF2-40B4-BE49-F238E27FC236}">
                    <a16:creationId xmlns:a16="http://schemas.microsoft.com/office/drawing/2014/main" id="{11E6DDC6-8550-1547-9EAB-717D32F3F894}"/>
                  </a:ext>
                </a:extLst>
              </p14:cNvPr>
              <p14:cNvContentPartPr/>
              <p14:nvPr/>
            </p14:nvContentPartPr>
            <p14:xfrm rot="1104836">
              <a:off x="6679038" y="3649620"/>
              <a:ext cx="226800" cy="542160"/>
            </p14:xfrm>
          </p:contentPart>
        </mc:Choice>
        <mc:Fallback xmlns="">
          <p:pic>
            <p:nvPicPr>
              <p:cNvPr id="57" name="筆跡 56">
                <a:extLst>
                  <a:ext uri="{FF2B5EF4-FFF2-40B4-BE49-F238E27FC236}">
                    <a16:creationId xmlns:a16="http://schemas.microsoft.com/office/drawing/2014/main" id="{11E6DDC6-8550-1547-9EAB-717D32F3F8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104836">
                <a:off x="6643038" y="3613980"/>
                <a:ext cx="29844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筆跡 57">
                <a:extLst>
                  <a:ext uri="{FF2B5EF4-FFF2-40B4-BE49-F238E27FC236}">
                    <a16:creationId xmlns:a16="http://schemas.microsoft.com/office/drawing/2014/main" id="{9C39F37C-8331-674A-BF8A-75461BC48972}"/>
                  </a:ext>
                </a:extLst>
              </p14:cNvPr>
              <p14:cNvContentPartPr/>
              <p14:nvPr/>
            </p14:nvContentPartPr>
            <p14:xfrm>
              <a:off x="4432468" y="2956317"/>
              <a:ext cx="384120" cy="1150560"/>
            </p14:xfrm>
          </p:contentPart>
        </mc:Choice>
        <mc:Fallback xmlns="">
          <p:pic>
            <p:nvPicPr>
              <p:cNvPr id="58" name="筆跡 57">
                <a:extLst>
                  <a:ext uri="{FF2B5EF4-FFF2-40B4-BE49-F238E27FC236}">
                    <a16:creationId xmlns:a16="http://schemas.microsoft.com/office/drawing/2014/main" id="{9C39F37C-8331-674A-BF8A-75461BC489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6468" y="2920677"/>
                <a:ext cx="455760" cy="12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筆跡 58">
                <a:extLst>
                  <a:ext uri="{FF2B5EF4-FFF2-40B4-BE49-F238E27FC236}">
                    <a16:creationId xmlns:a16="http://schemas.microsoft.com/office/drawing/2014/main" id="{C7F071A1-141B-484A-856B-31B07977910E}"/>
                  </a:ext>
                </a:extLst>
              </p14:cNvPr>
              <p14:cNvContentPartPr/>
              <p14:nvPr/>
            </p14:nvContentPartPr>
            <p14:xfrm>
              <a:off x="4576108" y="3742557"/>
              <a:ext cx="162720" cy="43560"/>
            </p14:xfrm>
          </p:contentPart>
        </mc:Choice>
        <mc:Fallback xmlns="">
          <p:pic>
            <p:nvPicPr>
              <p:cNvPr id="59" name="筆跡 58">
                <a:extLst>
                  <a:ext uri="{FF2B5EF4-FFF2-40B4-BE49-F238E27FC236}">
                    <a16:creationId xmlns:a16="http://schemas.microsoft.com/office/drawing/2014/main" id="{C7F071A1-141B-484A-856B-31B0797791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40468" y="3706917"/>
                <a:ext cx="23436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橢圓 59">
            <a:extLst>
              <a:ext uri="{FF2B5EF4-FFF2-40B4-BE49-F238E27FC236}">
                <a16:creationId xmlns:a16="http://schemas.microsoft.com/office/drawing/2014/main" id="{27147EEB-6BA4-3A41-A824-68E8C8BECF7A}"/>
              </a:ext>
            </a:extLst>
          </p:cNvPr>
          <p:cNvSpPr/>
          <p:nvPr/>
        </p:nvSpPr>
        <p:spPr>
          <a:xfrm rot="16200000">
            <a:off x="4523567" y="3787162"/>
            <a:ext cx="586043" cy="63135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4C06466A-C747-0846-BA94-4658BABED3F0}"/>
              </a:ext>
            </a:extLst>
          </p:cNvPr>
          <p:cNvSpPr/>
          <p:nvPr/>
        </p:nvSpPr>
        <p:spPr>
          <a:xfrm rot="16200000">
            <a:off x="6376961" y="3831465"/>
            <a:ext cx="586043" cy="63135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05117023-B493-B34E-A457-0A35268082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012192">
            <a:off x="9113038" y="5197432"/>
            <a:ext cx="909840" cy="909840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C37EF22-3C80-1E48-82C1-5B4A6A1AC0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031111">
            <a:off x="8992231" y="3410230"/>
            <a:ext cx="525545" cy="8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3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橢圓 61">
            <a:extLst>
              <a:ext uri="{FF2B5EF4-FFF2-40B4-BE49-F238E27FC236}">
                <a16:creationId xmlns:a16="http://schemas.microsoft.com/office/drawing/2014/main" id="{7D3AFF3B-C20B-3041-A419-4815474C71C2}"/>
              </a:ext>
            </a:extLst>
          </p:cNvPr>
          <p:cNvSpPr/>
          <p:nvPr/>
        </p:nvSpPr>
        <p:spPr>
          <a:xfrm rot="16200000">
            <a:off x="4692666" y="898378"/>
            <a:ext cx="2760888" cy="38153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E106C29E-F9F2-C449-9F3A-28E3A939A499}"/>
              </a:ext>
            </a:extLst>
          </p:cNvPr>
          <p:cNvSpPr/>
          <p:nvPr/>
        </p:nvSpPr>
        <p:spPr>
          <a:xfrm rot="1830411">
            <a:off x="4267455" y="1417018"/>
            <a:ext cx="620397" cy="207705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D30E9A50-F65B-6A4F-A5AC-CD8340A047B7}"/>
              </a:ext>
            </a:extLst>
          </p:cNvPr>
          <p:cNvSpPr/>
          <p:nvPr/>
        </p:nvSpPr>
        <p:spPr>
          <a:xfrm rot="20402032">
            <a:off x="7454896" y="1657180"/>
            <a:ext cx="620397" cy="2077052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7D105FFC-3ADF-0943-A385-059BE2F68AFE}"/>
              </a:ext>
            </a:extLst>
          </p:cNvPr>
          <p:cNvSpPr/>
          <p:nvPr/>
        </p:nvSpPr>
        <p:spPr>
          <a:xfrm>
            <a:off x="5802610" y="2730482"/>
            <a:ext cx="474328" cy="332550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E4AA5A50-628C-4048-9CF5-6829D1917215}"/>
              </a:ext>
            </a:extLst>
          </p:cNvPr>
          <p:cNvSpPr/>
          <p:nvPr/>
        </p:nvSpPr>
        <p:spPr>
          <a:xfrm rot="16200000">
            <a:off x="5197165" y="1937104"/>
            <a:ext cx="736430" cy="518105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B1DAF6E-AD6E-4644-BCB1-3C47753DE593}"/>
              </a:ext>
            </a:extLst>
          </p:cNvPr>
          <p:cNvSpPr/>
          <p:nvPr/>
        </p:nvSpPr>
        <p:spPr>
          <a:xfrm rot="16200000">
            <a:off x="6298200" y="1961370"/>
            <a:ext cx="736430" cy="518105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FA6503BD-B4D7-3943-916C-2A77CAE2326B}"/>
              </a:ext>
            </a:extLst>
          </p:cNvPr>
          <p:cNvSpPr/>
          <p:nvPr/>
        </p:nvSpPr>
        <p:spPr>
          <a:xfrm rot="16200000">
            <a:off x="5763679" y="3151175"/>
            <a:ext cx="465566" cy="48276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0A144D38-CDCB-1B4B-9BCB-27161193E1CF}"/>
              </a:ext>
            </a:extLst>
          </p:cNvPr>
          <p:cNvGrpSpPr/>
          <p:nvPr/>
        </p:nvGrpSpPr>
        <p:grpSpPr>
          <a:xfrm>
            <a:off x="5644802" y="2910767"/>
            <a:ext cx="815400" cy="702360"/>
            <a:chOff x="2666230" y="4817988"/>
            <a:chExt cx="81540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0" name="筆跡 69">
                  <a:extLst>
                    <a:ext uri="{FF2B5EF4-FFF2-40B4-BE49-F238E27FC236}">
                      <a16:creationId xmlns:a16="http://schemas.microsoft.com/office/drawing/2014/main" id="{EBC62156-BEE6-DB4A-850F-B1771659F576}"/>
                    </a:ext>
                  </a:extLst>
                </p14:cNvPr>
                <p14:cNvContentPartPr/>
                <p14:nvPr/>
              </p14:nvContentPartPr>
              <p14:xfrm>
                <a:off x="2666230" y="4817988"/>
                <a:ext cx="450720" cy="360360"/>
              </p14:xfrm>
            </p:contentPart>
          </mc:Choice>
          <mc:Fallback xmlns="">
            <p:pic>
              <p:nvPicPr>
                <p:cNvPr id="70" name="筆跡 69">
                  <a:extLst>
                    <a:ext uri="{FF2B5EF4-FFF2-40B4-BE49-F238E27FC236}">
                      <a16:creationId xmlns:a16="http://schemas.microsoft.com/office/drawing/2014/main" id="{EBC62156-BEE6-DB4A-850F-B1771659F5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30590" y="4782348"/>
                  <a:ext cx="522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1" name="筆跡 70">
                  <a:extLst>
                    <a:ext uri="{FF2B5EF4-FFF2-40B4-BE49-F238E27FC236}">
                      <a16:creationId xmlns:a16="http://schemas.microsoft.com/office/drawing/2014/main" id="{2D844D7B-5A51-5B48-8462-48A97BF93CD2}"/>
                    </a:ext>
                  </a:extLst>
                </p14:cNvPr>
                <p14:cNvContentPartPr/>
                <p14:nvPr/>
              </p14:nvContentPartPr>
              <p14:xfrm>
                <a:off x="3098950" y="5015988"/>
                <a:ext cx="382680" cy="192600"/>
              </p14:xfrm>
            </p:contentPart>
          </mc:Choice>
          <mc:Fallback xmlns="">
            <p:pic>
              <p:nvPicPr>
                <p:cNvPr id="71" name="筆跡 70">
                  <a:extLst>
                    <a:ext uri="{FF2B5EF4-FFF2-40B4-BE49-F238E27FC236}">
                      <a16:creationId xmlns:a16="http://schemas.microsoft.com/office/drawing/2014/main" id="{2D844D7B-5A51-5B48-8462-48A97BF93C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63310" y="4980348"/>
                  <a:ext cx="45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2" name="筆跡 71">
                  <a:extLst>
                    <a:ext uri="{FF2B5EF4-FFF2-40B4-BE49-F238E27FC236}">
                      <a16:creationId xmlns:a16="http://schemas.microsoft.com/office/drawing/2014/main" id="{1C520300-B2F2-5742-B6D7-929B624A7D2C}"/>
                    </a:ext>
                  </a:extLst>
                </p14:cNvPr>
                <p14:cNvContentPartPr/>
                <p14:nvPr/>
              </p14:nvContentPartPr>
              <p14:xfrm>
                <a:off x="2818150" y="5185548"/>
                <a:ext cx="483840" cy="334800"/>
              </p14:xfrm>
            </p:contentPart>
          </mc:Choice>
          <mc:Fallback xmlns="">
            <p:pic>
              <p:nvPicPr>
                <p:cNvPr id="72" name="筆跡 71">
                  <a:extLst>
                    <a:ext uri="{FF2B5EF4-FFF2-40B4-BE49-F238E27FC236}">
                      <a16:creationId xmlns:a16="http://schemas.microsoft.com/office/drawing/2014/main" id="{1C520300-B2F2-5742-B6D7-929B624A7D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82150" y="5149908"/>
                  <a:ext cx="555480" cy="40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筆跡 72">
                <a:extLst>
                  <a:ext uri="{FF2B5EF4-FFF2-40B4-BE49-F238E27FC236}">
                    <a16:creationId xmlns:a16="http://schemas.microsoft.com/office/drawing/2014/main" id="{59F7CEEA-A9FD-AB46-B4C1-5BC12A439224}"/>
                  </a:ext>
                </a:extLst>
              </p14:cNvPr>
              <p14:cNvContentPartPr/>
              <p14:nvPr/>
            </p14:nvContentPartPr>
            <p14:xfrm>
              <a:off x="6277750" y="3351587"/>
              <a:ext cx="360" cy="295560"/>
            </p14:xfrm>
          </p:contentPart>
        </mc:Choice>
        <mc:Fallback xmlns="">
          <p:pic>
            <p:nvPicPr>
              <p:cNvPr id="73" name="筆跡 72">
                <a:extLst>
                  <a:ext uri="{FF2B5EF4-FFF2-40B4-BE49-F238E27FC236}">
                    <a16:creationId xmlns:a16="http://schemas.microsoft.com/office/drawing/2014/main" id="{59F7CEEA-A9FD-AB46-B4C1-5BC12A4392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2110" y="3315587"/>
                <a:ext cx="720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筆跡 73">
                <a:extLst>
                  <a:ext uri="{FF2B5EF4-FFF2-40B4-BE49-F238E27FC236}">
                    <a16:creationId xmlns:a16="http://schemas.microsoft.com/office/drawing/2014/main" id="{215E91AD-038B-BB44-AF4C-726CFD3F4F9E}"/>
                  </a:ext>
                </a:extLst>
              </p14:cNvPr>
              <p14:cNvContentPartPr/>
              <p14:nvPr/>
            </p14:nvContentPartPr>
            <p14:xfrm rot="1104836">
              <a:off x="6986547" y="3107434"/>
              <a:ext cx="477720" cy="618120"/>
            </p14:xfrm>
          </p:contentPart>
        </mc:Choice>
        <mc:Fallback xmlns="">
          <p:pic>
            <p:nvPicPr>
              <p:cNvPr id="74" name="筆跡 73">
                <a:extLst>
                  <a:ext uri="{FF2B5EF4-FFF2-40B4-BE49-F238E27FC236}">
                    <a16:creationId xmlns:a16="http://schemas.microsoft.com/office/drawing/2014/main" id="{215E91AD-038B-BB44-AF4C-726CFD3F4F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104836">
                <a:off x="6950907" y="3071434"/>
                <a:ext cx="5493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筆跡 74">
                <a:extLst>
                  <a:ext uri="{FF2B5EF4-FFF2-40B4-BE49-F238E27FC236}">
                    <a16:creationId xmlns:a16="http://schemas.microsoft.com/office/drawing/2014/main" id="{42385B18-34B4-F04E-8A4E-397A46A8A3DF}"/>
                  </a:ext>
                </a:extLst>
              </p14:cNvPr>
              <p14:cNvContentPartPr/>
              <p14:nvPr/>
            </p14:nvContentPartPr>
            <p14:xfrm rot="1104836">
              <a:off x="7005358" y="3694578"/>
              <a:ext cx="226800" cy="542160"/>
            </p14:xfrm>
          </p:contentPart>
        </mc:Choice>
        <mc:Fallback xmlns="">
          <p:pic>
            <p:nvPicPr>
              <p:cNvPr id="75" name="筆跡 74">
                <a:extLst>
                  <a:ext uri="{FF2B5EF4-FFF2-40B4-BE49-F238E27FC236}">
                    <a16:creationId xmlns:a16="http://schemas.microsoft.com/office/drawing/2014/main" id="{42385B18-34B4-F04E-8A4E-397A46A8A3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104836">
                <a:off x="6969358" y="3658938"/>
                <a:ext cx="29844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筆跡 75">
                <a:extLst>
                  <a:ext uri="{FF2B5EF4-FFF2-40B4-BE49-F238E27FC236}">
                    <a16:creationId xmlns:a16="http://schemas.microsoft.com/office/drawing/2014/main" id="{FDF57ABF-CCD1-DD4F-8FA3-ECDB1006394D}"/>
                  </a:ext>
                </a:extLst>
              </p14:cNvPr>
              <p14:cNvContentPartPr/>
              <p14:nvPr/>
            </p14:nvContentPartPr>
            <p14:xfrm>
              <a:off x="4758788" y="3001275"/>
              <a:ext cx="384120" cy="1150560"/>
            </p14:xfrm>
          </p:contentPart>
        </mc:Choice>
        <mc:Fallback xmlns="">
          <p:pic>
            <p:nvPicPr>
              <p:cNvPr id="76" name="筆跡 75">
                <a:extLst>
                  <a:ext uri="{FF2B5EF4-FFF2-40B4-BE49-F238E27FC236}">
                    <a16:creationId xmlns:a16="http://schemas.microsoft.com/office/drawing/2014/main" id="{FDF57ABF-CCD1-DD4F-8FA3-ECDB100639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2788" y="2965635"/>
                <a:ext cx="455760" cy="12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筆跡 76">
                <a:extLst>
                  <a:ext uri="{FF2B5EF4-FFF2-40B4-BE49-F238E27FC236}">
                    <a16:creationId xmlns:a16="http://schemas.microsoft.com/office/drawing/2014/main" id="{7FA22CD4-DDF5-7348-8A22-BD92D8A1F66D}"/>
                  </a:ext>
                </a:extLst>
              </p14:cNvPr>
              <p14:cNvContentPartPr/>
              <p14:nvPr/>
            </p14:nvContentPartPr>
            <p14:xfrm>
              <a:off x="4902428" y="3787515"/>
              <a:ext cx="162720" cy="43560"/>
            </p14:xfrm>
          </p:contentPart>
        </mc:Choice>
        <mc:Fallback xmlns="">
          <p:pic>
            <p:nvPicPr>
              <p:cNvPr id="77" name="筆跡 76">
                <a:extLst>
                  <a:ext uri="{FF2B5EF4-FFF2-40B4-BE49-F238E27FC236}">
                    <a16:creationId xmlns:a16="http://schemas.microsoft.com/office/drawing/2014/main" id="{7FA22CD4-DDF5-7348-8A22-BD92D8A1F6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6788" y="3751875"/>
                <a:ext cx="23436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橢圓 77">
            <a:extLst>
              <a:ext uri="{FF2B5EF4-FFF2-40B4-BE49-F238E27FC236}">
                <a16:creationId xmlns:a16="http://schemas.microsoft.com/office/drawing/2014/main" id="{50D762CF-7C60-9645-92E7-579E6F1D5589}"/>
              </a:ext>
            </a:extLst>
          </p:cNvPr>
          <p:cNvSpPr/>
          <p:nvPr/>
        </p:nvSpPr>
        <p:spPr>
          <a:xfrm rot="16200000">
            <a:off x="4849887" y="3832120"/>
            <a:ext cx="586043" cy="63135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D344E9F-D627-8948-8332-081C5FA56C57}"/>
              </a:ext>
            </a:extLst>
          </p:cNvPr>
          <p:cNvSpPr/>
          <p:nvPr/>
        </p:nvSpPr>
        <p:spPr>
          <a:xfrm rot="16200000">
            <a:off x="6703281" y="3876423"/>
            <a:ext cx="586043" cy="631358"/>
          </a:xfrm>
          <a:prstGeom prst="ellipse">
            <a:avLst/>
          </a:prstGeom>
          <a:solidFill>
            <a:srgbClr val="FC77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77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0</Words>
  <Application>Microsoft Macintosh PowerPoint</Application>
  <PresentationFormat>寬螢幕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lee</dc:creator>
  <cp:lastModifiedBy>alex lee</cp:lastModifiedBy>
  <cp:revision>19</cp:revision>
  <dcterms:created xsi:type="dcterms:W3CDTF">2020-02-20T16:18:50Z</dcterms:created>
  <dcterms:modified xsi:type="dcterms:W3CDTF">2020-03-03T19:22:31Z</dcterms:modified>
</cp:coreProperties>
</file>